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27.xml" ContentType="application/vnd.openxmlformats-officedocument.presentationml.slideMaster+xml"/>
  <Override PartName="/ppt/slideMasters/slideMaster13.xml" ContentType="application/vnd.openxmlformats-officedocument.presentationml.slideMaster+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_rels/slideMaster26.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18.xml.rels" ContentType="application/vnd.openxmlformats-package.relationships+xml"/>
  <Override PartName="/ppt/slideMasters/_rels/slideMaster20.xml.rels" ContentType="application/vnd.openxmlformats-package.relationships+xml"/>
  <Override PartName="/ppt/slideMasters/_rels/slideMaster7.xml.rels" ContentType="application/vnd.openxmlformats-package.relationships+xml"/>
  <Override PartName="/ppt/slideMasters/_rels/slideMaster11.xml.rels" ContentType="application/vnd.openxmlformats-package.relationships+xml"/>
  <Override PartName="/ppt/slideMasters/_rels/slideMaster23.xml.rels" ContentType="application/vnd.openxmlformats-package.relationships+xml"/>
  <Override PartName="/ppt/slideMasters/_rels/slideMaster10.xml.rels" ContentType="application/vnd.openxmlformats-package.relationships+xml"/>
  <Override PartName="/ppt/slideMasters/_rels/slideMaster27.xml.rels" ContentType="application/vnd.openxmlformats-package.relationships+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2.xml.rels" ContentType="application/vnd.openxmlformats-package.relationships+xml"/>
  <Override PartName="/ppt/slideMasters/_rels/slideMaster13.xml.rels" ContentType="application/vnd.openxmlformats-package.relationships+xml"/>
  <Override PartName="/ppt/slideMasters/_rels/slideMaster25.xml.rels" ContentType="application/vnd.openxmlformats-package.relationships+xml"/>
  <Override PartName="/ppt/slideMasters/_rels/slideMaster24.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19.xml.rels" ContentType="application/vnd.openxmlformats-package.relationships+xml"/>
  <Override PartName="/ppt/slideMasters/_rels/slideMaster21.xml.rels" ContentType="application/vnd.openxmlformats-package.relationships+xml"/>
  <Override PartName="/ppt/slideMasters/_rels/slideMaster8.xml.rels" ContentType="application/vnd.openxmlformats-package.relationships+xml"/>
  <Override PartName="/ppt/slideMasters/slideMaster14.xml" ContentType="application/vnd.openxmlformats-officedocument.presentationml.slideMaster+xml"/>
  <Override PartName="/ppt/slideMasters/slideMaster1.xml" ContentType="application/vnd.openxmlformats-officedocument.presentationml.slideMaster+xml"/>
  <Override PartName="/ppt/slideMasters/slideMaster26.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11.xml" ContentType="application/vnd.openxmlformats-officedocument.theme+xml"/>
  <Override PartName="/ppt/theme/theme1.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28.xml" ContentType="application/vnd.openxmlformats-officedocument.theme+xml"/>
  <Override PartName="/ppt/theme/theme16.xml" ContentType="application/vnd.openxmlformats-officedocument.theme+xml"/>
  <Override PartName="/ppt/theme/theme27.xml" ContentType="application/vnd.openxmlformats-officedocument.theme+xml"/>
  <Override PartName="/ppt/theme/theme26.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27.xml.rels" ContentType="application/vnd.openxmlformats-package.relationships+xml"/>
  <Override PartName="/ppt/slideLayouts/_rels/slideLayout6.xml.rels" ContentType="application/vnd.openxmlformats-package.relationships+xml"/>
  <Override PartName="/ppt/slideLayouts/_rels/slideLayout26.xml.rels" ContentType="application/vnd.openxmlformats-package.relationships+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0.png" ContentType="image/png"/>
  <Override PartName="/ppt/media/image57.png" ContentType="image/png"/>
  <Override PartName="/ppt/media/image7.gif" ContentType="image/gif"/>
  <Override PartName="/ppt/media/image19.png" ContentType="image/png"/>
  <Override PartName="/ppt/media/image21.png" ContentType="image/png"/>
  <Override PartName="/ppt/media/image58.png" ContentType="image/png"/>
  <Override PartName="/ppt/media/image47.png" ContentType="image/png"/>
  <Override PartName="/ppt/media/image10.png" ContentType="image/png"/>
  <Override PartName="/ppt/media/image1.png" ContentType="image/png"/>
  <Override PartName="/ppt/media/image33.png" ContentType="image/png"/>
  <Override PartName="/ppt/media/image38.png" ContentType="image/png"/>
  <Override PartName="/ppt/media/image6.png" ContentType="image/png"/>
  <Override PartName="/ppt/media/image37.png" ContentType="image/png"/>
  <Override PartName="/ppt/media/image25.png" ContentType="image/png"/>
  <Override PartName="/ppt/media/image13.png" ContentType="image/png"/>
  <Override PartName="/ppt/media/image29.png" ContentType="image/png"/>
  <Override PartName="/ppt/media/image17.png" ContentType="image/png"/>
  <Override PartName="/ppt/media/image27.png" ContentType="image/png"/>
  <Override PartName="/ppt/media/image26.png" ContentType="image/png"/>
  <Override PartName="/ppt/media/image5.png" ContentType="image/png"/>
  <Override PartName="/ppt/media/image14.png" ContentType="image/png"/>
  <Override PartName="/ppt/media/image59.png" ContentType="image/png"/>
  <Override PartName="/ppt/media/image22.png" ContentType="image/png"/>
  <Override PartName="/ppt/media/image24.png" ContentType="image/png"/>
  <Override PartName="/ppt/media/image60.png" ContentType="image/png"/>
  <Override PartName="/ppt/media/image23.png" ContentType="image/png"/>
  <Override PartName="/ppt/media/image16.png" ContentType="image/png"/>
  <Override PartName="/ppt/media/image28.png" ContentType="image/png"/>
  <Override PartName="/ppt/media/image8.gif" ContentType="image/gif"/>
  <Override PartName="/ppt/media/image56.png" ContentType="image/png"/>
  <Override PartName="/ppt/media/image4.wmf" ContentType="image/x-wmf"/>
  <Override PartName="/ppt/media/image18.png" ContentType="image/png"/>
  <Override PartName="/ppt/media/image9.png" ContentType="image/png"/>
  <Override PartName="/ppt/media/image34.png" ContentType="image/png"/>
  <Override PartName="/ppt/media/image2.png" ContentType="image/png"/>
  <Override PartName="/ppt/media/image11.png" ContentType="image/png"/>
  <Override PartName="/ppt/media/image15.jpeg" ContentType="image/jpeg"/>
  <Override PartName="/ppt/media/image48.png" ContentType="image/png"/>
  <Override PartName="/ppt/media/image35.png" ContentType="image/png"/>
  <Override PartName="/ppt/media/image3.png" ContentType="image/png"/>
  <Override PartName="/ppt/media/image12.png" ContentType="image/png"/>
  <Override PartName="/ppt/media/image49.png" ContentType="image/png"/>
  <Override PartName="/ppt/media/image30.png" ContentType="image/png"/>
  <Override PartName="/ppt/media/image31.png" ContentType="image/png"/>
  <Override PartName="/ppt/media/image32.png" ContentType="image/png"/>
  <Override PartName="/ppt/media/image36.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slides/_rels/slide6.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7.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19.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34.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notesSlides/_rels/notesSlide23.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22.xml.rels" ContentType="application/vnd.openxmlformats-package.relationships+xml"/>
  <Override PartName="/ppt/notesSlides/_rels/notesSlide33.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1.xml.rels" ContentType="application/vnd.openxmlformats-package.relationships+xml"/>
  <Override PartName="/ppt/notesSlides/_rels/notesSlide32.xml.rels" ContentType="application/vnd.openxmlformats-package.relationships+xml"/>
  <Override PartName="/ppt/notesSlides/_rels/notesSlide31.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28.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34.xml.rels" ContentType="application/vnd.openxmlformats-package.relationships+xml"/>
  <Override PartName="/ppt/notesSlides/_rels/notesSlide27.xml.rels" ContentType="application/vnd.openxmlformats-package.relationships+xml"/>
  <Override PartName="/ppt/notesSlides/_rels/notesSlide12.xml.rels" ContentType="application/vnd.openxmlformats-package.relationships+xml"/>
  <Override PartName="/ppt/notesSlides/_rels/notesSlide3.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13.xml.rels" ContentType="application/vnd.openxmlformats-package.relationships+xml"/>
  <Override PartName="/ppt/notesSlides/_rels/notesSlide9.xml.rels" ContentType="application/vnd.openxmlformats-package.relationships+xml"/>
  <Override PartName="/ppt/notesSlides/_rels/notesSlide18.xml.rels" ContentType="application/vnd.openxmlformats-package.relationships+xml"/>
  <Override PartName="/ppt/notesSlides/_rels/notesSlide20.xml.rels" ContentType="application/vnd.openxmlformats-package.relationships+xml"/>
  <Override PartName="/ppt/notesSlides/_rels/notesSlide14.xml.rels" ContentType="application/vnd.openxmlformats-package.relationships+xml"/>
  <Override PartName="/ppt/notesSlides/_rels/notesSlide5.xml.rels" ContentType="application/vnd.openxmlformats-package.relationships+xml"/>
  <Override PartName="/ppt/notesSlides/_rels/notesSlide19.xml.rels" ContentType="application/vnd.openxmlformats-package.relationships+xml"/>
  <Override PartName="/ppt/notesSlides/_rels/notesSlide21.xml.rels" ContentType="application/vnd.openxmlformats-package.relationships+xml"/>
  <Override PartName="/ppt/notesSlides/notesSlide26.xml" ContentType="application/vnd.openxmlformats-officedocument.presentationml.notesSlide+xml"/>
  <Override PartName="/ppt/notesSlides/notesSlide9.xml" ContentType="application/vnd.openxmlformats-officedocument.presentationml.notesSlide+xml"/>
  <Override PartName="/ppt/notesSlides/notesSlide25.xml" ContentType="application/vnd.openxmlformats-officedocument.presentationml.notesSlide+xml"/>
  <Override PartName="/ppt/notesSlides/notesSlide8.xml" ContentType="application/vnd.openxmlformats-officedocument.presentationml.notesSlide+xml"/>
  <Override PartName="/ppt/notesSlides/notesSlide1.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31.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34.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3.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4.xml" ContentType="application/vnd.openxmlformats-officedocument.presentationml.notesSlide+xml"/>
  <Override PartName="/ppt/notesSlides/notesSlide21.xml" ContentType="application/vnd.openxmlformats-officedocument.presentationml.notesSlide+xml"/>
  <Override PartName="/ppt/notesSlides/notesSlide5.xml" ContentType="application/vnd.openxmlformats-officedocument.presentationml.notesSlide+xml"/>
  <Override PartName="/ppt/notesSlides/notesSlide22.xml" ContentType="application/vnd.openxmlformats-officedocument.presentationml.notesSlide+xml"/>
  <Override PartName="/ppt/notesSlides/notesSlide6.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Lst>
  <p:notesMasterIdLst>
    <p:notesMasterId r:id="rId29"/>
  </p:notes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Lst>
  <p:sldSz cx="10080625" cy="7559675"/>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notesMaster" Target="notesMasters/notesMaster1.xml"/><Relationship Id="rId30" Type="http://schemas.openxmlformats.org/officeDocument/2006/relationships/slide" Target="slides/slide1.xml"/><Relationship Id="rId31" Type="http://schemas.openxmlformats.org/officeDocument/2006/relationships/slide" Target="slides/slide2.xml"/><Relationship Id="rId32" Type="http://schemas.openxmlformats.org/officeDocument/2006/relationships/slide" Target="slides/slide3.xml"/><Relationship Id="rId33" Type="http://schemas.openxmlformats.org/officeDocument/2006/relationships/slide" Target="slides/slide4.xml"/><Relationship Id="rId34" Type="http://schemas.openxmlformats.org/officeDocument/2006/relationships/slide" Target="slides/slide5.xml"/><Relationship Id="rId35" Type="http://schemas.openxmlformats.org/officeDocument/2006/relationships/slide" Target="slides/slide6.xml"/><Relationship Id="rId36" Type="http://schemas.openxmlformats.org/officeDocument/2006/relationships/slide" Target="slides/slide7.xml"/><Relationship Id="rId37" Type="http://schemas.openxmlformats.org/officeDocument/2006/relationships/slide" Target="slides/slide8.xml"/><Relationship Id="rId38" Type="http://schemas.openxmlformats.org/officeDocument/2006/relationships/slide" Target="slides/slide9.xml"/><Relationship Id="rId39" Type="http://schemas.openxmlformats.org/officeDocument/2006/relationships/slide" Target="slides/slide10.xml"/><Relationship Id="rId40" Type="http://schemas.openxmlformats.org/officeDocument/2006/relationships/slide" Target="slides/slide11.xml"/><Relationship Id="rId41" Type="http://schemas.openxmlformats.org/officeDocument/2006/relationships/slide" Target="slides/slide12.xml"/><Relationship Id="rId42" Type="http://schemas.openxmlformats.org/officeDocument/2006/relationships/slide" Target="slides/slide13.xml"/><Relationship Id="rId43" Type="http://schemas.openxmlformats.org/officeDocument/2006/relationships/slide" Target="slides/slide14.xml"/><Relationship Id="rId44" Type="http://schemas.openxmlformats.org/officeDocument/2006/relationships/slide" Target="slides/slide15.xml"/><Relationship Id="rId45" Type="http://schemas.openxmlformats.org/officeDocument/2006/relationships/slide" Target="slides/slide16.xml"/><Relationship Id="rId46" Type="http://schemas.openxmlformats.org/officeDocument/2006/relationships/slide" Target="slides/slide17.xml"/><Relationship Id="rId47" Type="http://schemas.openxmlformats.org/officeDocument/2006/relationships/slide" Target="slides/slide18.xml"/><Relationship Id="rId48" Type="http://schemas.openxmlformats.org/officeDocument/2006/relationships/slide" Target="slides/slide19.xml"/><Relationship Id="rId49" Type="http://schemas.openxmlformats.org/officeDocument/2006/relationships/slide" Target="slides/slide20.xml"/><Relationship Id="rId50" Type="http://schemas.openxmlformats.org/officeDocument/2006/relationships/slide" Target="slides/slide21.xml"/><Relationship Id="rId51" Type="http://schemas.openxmlformats.org/officeDocument/2006/relationships/slide" Target="slides/slide22.xml"/><Relationship Id="rId52" Type="http://schemas.openxmlformats.org/officeDocument/2006/relationships/slide" Target="slides/slide23.xml"/><Relationship Id="rId53" Type="http://schemas.openxmlformats.org/officeDocument/2006/relationships/slide" Target="slides/slide24.xml"/><Relationship Id="rId54" Type="http://schemas.openxmlformats.org/officeDocument/2006/relationships/slide" Target="slides/slide25.xml"/><Relationship Id="rId55" Type="http://schemas.openxmlformats.org/officeDocument/2006/relationships/slide" Target="slides/slide26.xml"/><Relationship Id="rId56" Type="http://schemas.openxmlformats.org/officeDocument/2006/relationships/slide" Target="slides/slide27.xml"/><Relationship Id="rId57" Type="http://schemas.openxmlformats.org/officeDocument/2006/relationships/slide" Target="slides/slide28.xml"/><Relationship Id="rId58" Type="http://schemas.openxmlformats.org/officeDocument/2006/relationships/slide" Target="slides/slide29.xml"/><Relationship Id="rId59" Type="http://schemas.openxmlformats.org/officeDocument/2006/relationships/slide" Target="slides/slide30.xml"/><Relationship Id="rId60" Type="http://schemas.openxmlformats.org/officeDocument/2006/relationships/slide" Target="slides/slide31.xml"/><Relationship Id="rId61" Type="http://schemas.openxmlformats.org/officeDocument/2006/relationships/slide" Target="slides/slide32.xml"/><Relationship Id="rId62" Type="http://schemas.openxmlformats.org/officeDocument/2006/relationships/slide" Target="slides/slide33.xml"/><Relationship Id="rId63" Type="http://schemas.openxmlformats.org/officeDocument/2006/relationships/slide" Target="slides/slide34.xml"/><Relationship Id="rId6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b="0" lang="en-BR" sz="1800" spc="-1" strike="noStrike">
                <a:solidFill>
                  <a:schemeClr val="dk1"/>
                </a:solidFill>
                <a:latin typeface="Arial"/>
              </a:rPr>
              <a:t>Click to move the slide</a:t>
            </a:r>
            <a:endParaRPr b="0" lang="en-BR" sz="1800" spc="-1" strike="noStrike">
              <a:solidFill>
                <a:schemeClr val="dk1"/>
              </a:solidFill>
              <a:latin typeface="Arial"/>
            </a:endParaRPr>
          </a:p>
        </p:txBody>
      </p:sp>
      <p:sp>
        <p:nvSpPr>
          <p:cNvPr id="19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193"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194"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95"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96"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049BA7CA-9EE1-452A-A4A8-9903299593BE}"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sldImg"/>
          </p:nvPr>
        </p:nvSpPr>
        <p:spPr>
          <a:xfrm>
            <a:off x="1376280" y="1336680"/>
            <a:ext cx="4801680" cy="3601440"/>
          </a:xfrm>
          <a:prstGeom prst="rect">
            <a:avLst/>
          </a:prstGeom>
          <a:ln w="0">
            <a:noFill/>
          </a:ln>
        </p:spPr>
      </p:sp>
      <p:sp>
        <p:nvSpPr>
          <p:cNvPr id="450"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51"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sldImg"/>
          </p:nvPr>
        </p:nvSpPr>
        <p:spPr>
          <a:xfrm>
            <a:off x="1376280" y="1336680"/>
            <a:ext cx="4801680" cy="3601440"/>
          </a:xfrm>
          <a:prstGeom prst="rect">
            <a:avLst/>
          </a:prstGeom>
          <a:ln w="0">
            <a:noFill/>
          </a:ln>
        </p:spPr>
      </p:sp>
      <p:sp>
        <p:nvSpPr>
          <p:cNvPr id="477"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78"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sldImg"/>
          </p:nvPr>
        </p:nvSpPr>
        <p:spPr>
          <a:xfrm>
            <a:off x="1376280" y="1336680"/>
            <a:ext cx="4801680" cy="3601800"/>
          </a:xfrm>
          <a:prstGeom prst="rect">
            <a:avLst/>
          </a:prstGeom>
          <a:ln w="0">
            <a:noFill/>
          </a:ln>
        </p:spPr>
      </p:sp>
      <p:sp>
        <p:nvSpPr>
          <p:cNvPr id="480"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81" name="CustomShape 19"/>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sldImg"/>
          </p:nvPr>
        </p:nvSpPr>
        <p:spPr>
          <a:xfrm>
            <a:off x="1376280" y="1336680"/>
            <a:ext cx="4801680" cy="3601800"/>
          </a:xfrm>
          <a:prstGeom prst="rect">
            <a:avLst/>
          </a:prstGeom>
          <a:ln w="0">
            <a:noFill/>
          </a:ln>
        </p:spPr>
      </p:sp>
      <p:sp>
        <p:nvSpPr>
          <p:cNvPr id="483"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84"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sldImg"/>
          </p:nvPr>
        </p:nvSpPr>
        <p:spPr>
          <a:xfrm>
            <a:off x="1376280" y="1336680"/>
            <a:ext cx="4801680" cy="3601800"/>
          </a:xfrm>
          <a:prstGeom prst="rect">
            <a:avLst/>
          </a:prstGeom>
          <a:ln w="0">
            <a:noFill/>
          </a:ln>
        </p:spPr>
      </p:sp>
      <p:sp>
        <p:nvSpPr>
          <p:cNvPr id="486"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87"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PlaceHolder 1"/>
          <p:cNvSpPr>
            <a:spLocks noGrp="1"/>
          </p:cNvSpPr>
          <p:nvPr>
            <p:ph type="sldImg"/>
          </p:nvPr>
        </p:nvSpPr>
        <p:spPr>
          <a:xfrm>
            <a:off x="1376280" y="1336680"/>
            <a:ext cx="4801680" cy="3601800"/>
          </a:xfrm>
          <a:prstGeom prst="rect">
            <a:avLst/>
          </a:prstGeom>
          <a:ln w="0">
            <a:noFill/>
          </a:ln>
        </p:spPr>
      </p:sp>
      <p:sp>
        <p:nvSpPr>
          <p:cNvPr id="489"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90"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type="sldImg"/>
          </p:nvPr>
        </p:nvSpPr>
        <p:spPr>
          <a:xfrm>
            <a:off x="1376280" y="1336680"/>
            <a:ext cx="4801680" cy="3601440"/>
          </a:xfrm>
          <a:prstGeom prst="rect">
            <a:avLst/>
          </a:prstGeom>
          <a:ln w="0">
            <a:noFill/>
          </a:ln>
        </p:spPr>
      </p:sp>
      <p:sp>
        <p:nvSpPr>
          <p:cNvPr id="492"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93"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sldImg"/>
          </p:nvPr>
        </p:nvSpPr>
        <p:spPr>
          <a:xfrm>
            <a:off x="1376280" y="1336680"/>
            <a:ext cx="4801680" cy="3601800"/>
          </a:xfrm>
          <a:prstGeom prst="rect">
            <a:avLst/>
          </a:prstGeom>
          <a:ln w="0">
            <a:noFill/>
          </a:ln>
        </p:spPr>
      </p:sp>
      <p:sp>
        <p:nvSpPr>
          <p:cNvPr id="495"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96"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sldImg"/>
          </p:nvPr>
        </p:nvSpPr>
        <p:spPr>
          <a:xfrm>
            <a:off x="1376280" y="1336680"/>
            <a:ext cx="4801680" cy="3601440"/>
          </a:xfrm>
          <a:prstGeom prst="rect">
            <a:avLst/>
          </a:prstGeom>
          <a:ln w="0">
            <a:noFill/>
          </a:ln>
        </p:spPr>
      </p:sp>
      <p:sp>
        <p:nvSpPr>
          <p:cNvPr id="498"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99" name="CustomShape 22"/>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type="sldImg"/>
          </p:nvPr>
        </p:nvSpPr>
        <p:spPr>
          <a:xfrm>
            <a:off x="1376280" y="1336680"/>
            <a:ext cx="4801680" cy="3601800"/>
          </a:xfrm>
          <a:prstGeom prst="rect">
            <a:avLst/>
          </a:prstGeom>
          <a:ln w="0">
            <a:noFill/>
          </a:ln>
        </p:spPr>
      </p:sp>
      <p:sp>
        <p:nvSpPr>
          <p:cNvPr id="501"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02" name="CustomShape 27"/>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PlaceHolder 1"/>
          <p:cNvSpPr>
            <a:spLocks noGrp="1"/>
          </p:cNvSpPr>
          <p:nvPr>
            <p:ph type="sldImg"/>
          </p:nvPr>
        </p:nvSpPr>
        <p:spPr>
          <a:xfrm>
            <a:off x="1376280" y="1336680"/>
            <a:ext cx="4801680" cy="3601800"/>
          </a:xfrm>
          <a:prstGeom prst="rect">
            <a:avLst/>
          </a:prstGeom>
          <a:ln w="0">
            <a:noFill/>
          </a:ln>
        </p:spPr>
      </p:sp>
      <p:sp>
        <p:nvSpPr>
          <p:cNvPr id="504"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05" name="CustomShape 122"/>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type="sldImg"/>
          </p:nvPr>
        </p:nvSpPr>
        <p:spPr>
          <a:xfrm>
            <a:off x="1376280" y="1336680"/>
            <a:ext cx="4801680" cy="3601800"/>
          </a:xfrm>
          <a:prstGeom prst="rect">
            <a:avLst/>
          </a:prstGeom>
          <a:ln w="0">
            <a:noFill/>
          </a:ln>
        </p:spPr>
      </p:sp>
      <p:sp>
        <p:nvSpPr>
          <p:cNvPr id="453"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54"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type="sldImg"/>
          </p:nvPr>
        </p:nvSpPr>
        <p:spPr>
          <a:xfrm>
            <a:off x="1376280" y="1336680"/>
            <a:ext cx="4801680" cy="3601800"/>
          </a:xfrm>
          <a:prstGeom prst="rect">
            <a:avLst/>
          </a:prstGeom>
          <a:ln w="0">
            <a:noFill/>
          </a:ln>
        </p:spPr>
      </p:sp>
      <p:sp>
        <p:nvSpPr>
          <p:cNvPr id="507"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08" name="CustomShape 32"/>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PlaceHolder 1"/>
          <p:cNvSpPr>
            <a:spLocks noGrp="1"/>
          </p:cNvSpPr>
          <p:nvPr>
            <p:ph type="sldImg"/>
          </p:nvPr>
        </p:nvSpPr>
        <p:spPr>
          <a:xfrm>
            <a:off x="1376280" y="1336680"/>
            <a:ext cx="4801680" cy="3601800"/>
          </a:xfrm>
          <a:prstGeom prst="rect">
            <a:avLst/>
          </a:prstGeom>
          <a:ln w="0">
            <a:noFill/>
          </a:ln>
        </p:spPr>
      </p:sp>
      <p:sp>
        <p:nvSpPr>
          <p:cNvPr id="510"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11" name="CustomShape 98"/>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PlaceHolder 1"/>
          <p:cNvSpPr>
            <a:spLocks noGrp="1"/>
          </p:cNvSpPr>
          <p:nvPr>
            <p:ph type="sldImg"/>
          </p:nvPr>
        </p:nvSpPr>
        <p:spPr>
          <a:xfrm>
            <a:off x="1376280" y="1336680"/>
            <a:ext cx="4801680" cy="3601800"/>
          </a:xfrm>
          <a:prstGeom prst="rect">
            <a:avLst/>
          </a:prstGeom>
          <a:ln w="0">
            <a:noFill/>
          </a:ln>
        </p:spPr>
      </p:sp>
      <p:sp>
        <p:nvSpPr>
          <p:cNvPr id="513"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14" name="CustomShape 80"/>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PlaceHolder 1"/>
          <p:cNvSpPr>
            <a:spLocks noGrp="1"/>
          </p:cNvSpPr>
          <p:nvPr>
            <p:ph type="sldImg"/>
          </p:nvPr>
        </p:nvSpPr>
        <p:spPr>
          <a:xfrm>
            <a:off x="1376280" y="1336680"/>
            <a:ext cx="4801680" cy="3601800"/>
          </a:xfrm>
          <a:prstGeom prst="rect">
            <a:avLst/>
          </a:prstGeom>
          <a:ln w="0">
            <a:noFill/>
          </a:ln>
        </p:spPr>
      </p:sp>
      <p:sp>
        <p:nvSpPr>
          <p:cNvPr id="516"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17" name="CustomShape 76"/>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PlaceHolder 1"/>
          <p:cNvSpPr>
            <a:spLocks noGrp="1"/>
          </p:cNvSpPr>
          <p:nvPr>
            <p:ph type="sldImg"/>
          </p:nvPr>
        </p:nvSpPr>
        <p:spPr>
          <a:xfrm>
            <a:off x="1376280" y="1336680"/>
            <a:ext cx="4801680" cy="3601800"/>
          </a:xfrm>
          <a:prstGeom prst="rect">
            <a:avLst/>
          </a:prstGeom>
          <a:ln w="0">
            <a:noFill/>
          </a:ln>
        </p:spPr>
      </p:sp>
      <p:sp>
        <p:nvSpPr>
          <p:cNvPr id="519"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20" name="CustomShape 85"/>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PlaceHolder 1"/>
          <p:cNvSpPr>
            <a:spLocks noGrp="1"/>
          </p:cNvSpPr>
          <p:nvPr>
            <p:ph type="sldImg"/>
          </p:nvPr>
        </p:nvSpPr>
        <p:spPr>
          <a:xfrm>
            <a:off x="1376280" y="1336680"/>
            <a:ext cx="4801680" cy="3601800"/>
          </a:xfrm>
          <a:prstGeom prst="rect">
            <a:avLst/>
          </a:prstGeom>
          <a:ln w="0">
            <a:noFill/>
          </a:ln>
        </p:spPr>
      </p:sp>
      <p:sp>
        <p:nvSpPr>
          <p:cNvPr id="522"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23" name="CustomShape 89"/>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PlaceHolder 1"/>
          <p:cNvSpPr>
            <a:spLocks noGrp="1"/>
          </p:cNvSpPr>
          <p:nvPr>
            <p:ph type="sldImg"/>
          </p:nvPr>
        </p:nvSpPr>
        <p:spPr>
          <a:xfrm>
            <a:off x="1376280" y="1336680"/>
            <a:ext cx="4801680" cy="3601800"/>
          </a:xfrm>
          <a:prstGeom prst="rect">
            <a:avLst/>
          </a:prstGeom>
          <a:ln w="0">
            <a:noFill/>
          </a:ln>
        </p:spPr>
      </p:sp>
      <p:sp>
        <p:nvSpPr>
          <p:cNvPr id="525"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26" name="CustomShape 94"/>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type="sldImg"/>
          </p:nvPr>
        </p:nvSpPr>
        <p:spPr>
          <a:xfrm>
            <a:off x="1376280" y="1336680"/>
            <a:ext cx="4801680" cy="3601800"/>
          </a:xfrm>
          <a:prstGeom prst="rect">
            <a:avLst/>
          </a:prstGeom>
          <a:ln w="0">
            <a:noFill/>
          </a:ln>
        </p:spPr>
      </p:sp>
      <p:sp>
        <p:nvSpPr>
          <p:cNvPr id="528"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29" name="CustomShape 37"/>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PlaceHolder 1"/>
          <p:cNvSpPr>
            <a:spLocks noGrp="1"/>
          </p:cNvSpPr>
          <p:nvPr>
            <p:ph type="sldImg"/>
          </p:nvPr>
        </p:nvSpPr>
        <p:spPr>
          <a:xfrm>
            <a:off x="1376280" y="1336680"/>
            <a:ext cx="4801680" cy="3601800"/>
          </a:xfrm>
          <a:prstGeom prst="rect">
            <a:avLst/>
          </a:prstGeom>
          <a:ln w="0">
            <a:noFill/>
          </a:ln>
        </p:spPr>
      </p:sp>
      <p:sp>
        <p:nvSpPr>
          <p:cNvPr id="531"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32" name="CustomShape 42"/>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PlaceHolder 1"/>
          <p:cNvSpPr>
            <a:spLocks noGrp="1"/>
          </p:cNvSpPr>
          <p:nvPr>
            <p:ph type="sldImg"/>
          </p:nvPr>
        </p:nvSpPr>
        <p:spPr>
          <a:xfrm>
            <a:off x="1376280" y="1336680"/>
            <a:ext cx="4801680" cy="3601800"/>
          </a:xfrm>
          <a:prstGeom prst="rect">
            <a:avLst/>
          </a:prstGeom>
          <a:ln w="0">
            <a:noFill/>
          </a:ln>
        </p:spPr>
      </p:sp>
      <p:sp>
        <p:nvSpPr>
          <p:cNvPr id="534"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35" name="CustomShape 47"/>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sldImg"/>
          </p:nvPr>
        </p:nvSpPr>
        <p:spPr>
          <a:xfrm>
            <a:off x="1376280" y="1336680"/>
            <a:ext cx="4801680" cy="3601440"/>
          </a:xfrm>
          <a:prstGeom prst="rect">
            <a:avLst/>
          </a:prstGeom>
          <a:ln w="0">
            <a:noFill/>
          </a:ln>
        </p:spPr>
      </p:sp>
      <p:sp>
        <p:nvSpPr>
          <p:cNvPr id="456"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57"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sldImg"/>
          </p:nvPr>
        </p:nvSpPr>
        <p:spPr>
          <a:xfrm>
            <a:off x="1376280" y="1336680"/>
            <a:ext cx="4801680" cy="3601800"/>
          </a:xfrm>
          <a:prstGeom prst="rect">
            <a:avLst/>
          </a:prstGeom>
          <a:ln w="0">
            <a:noFill/>
          </a:ln>
        </p:spPr>
      </p:sp>
      <p:sp>
        <p:nvSpPr>
          <p:cNvPr id="537"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38" name="CustomShape 52"/>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sldImg"/>
          </p:nvPr>
        </p:nvSpPr>
        <p:spPr>
          <a:xfrm>
            <a:off x="1376280" y="1336680"/>
            <a:ext cx="4801680" cy="3601800"/>
          </a:xfrm>
          <a:prstGeom prst="rect">
            <a:avLst/>
          </a:prstGeom>
          <a:ln w="0">
            <a:noFill/>
          </a:ln>
        </p:spPr>
      </p:sp>
      <p:sp>
        <p:nvSpPr>
          <p:cNvPr id="540"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41" name="CustomShape 57"/>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PlaceHolder 1"/>
          <p:cNvSpPr>
            <a:spLocks noGrp="1"/>
          </p:cNvSpPr>
          <p:nvPr>
            <p:ph type="sldImg"/>
          </p:nvPr>
        </p:nvSpPr>
        <p:spPr>
          <a:xfrm>
            <a:off x="1376280" y="1336680"/>
            <a:ext cx="4801680" cy="3601800"/>
          </a:xfrm>
          <a:prstGeom prst="rect">
            <a:avLst/>
          </a:prstGeom>
          <a:ln w="0">
            <a:noFill/>
          </a:ln>
        </p:spPr>
      </p:sp>
      <p:sp>
        <p:nvSpPr>
          <p:cNvPr id="543"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44" name="CustomShape 67"/>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PlaceHolder 1"/>
          <p:cNvSpPr>
            <a:spLocks noGrp="1"/>
          </p:cNvSpPr>
          <p:nvPr>
            <p:ph type="sldImg"/>
          </p:nvPr>
        </p:nvSpPr>
        <p:spPr>
          <a:xfrm>
            <a:off x="1376280" y="1336680"/>
            <a:ext cx="4801680" cy="3601800"/>
          </a:xfrm>
          <a:prstGeom prst="rect">
            <a:avLst/>
          </a:prstGeom>
          <a:ln w="0">
            <a:noFill/>
          </a:ln>
        </p:spPr>
      </p:sp>
      <p:sp>
        <p:nvSpPr>
          <p:cNvPr id="546"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47" name="CustomShape 72"/>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PlaceHolder 1"/>
          <p:cNvSpPr>
            <a:spLocks noGrp="1"/>
          </p:cNvSpPr>
          <p:nvPr>
            <p:ph type="sldImg"/>
          </p:nvPr>
        </p:nvSpPr>
        <p:spPr>
          <a:xfrm>
            <a:off x="1376280" y="1336680"/>
            <a:ext cx="4801680" cy="3601800"/>
          </a:xfrm>
          <a:prstGeom prst="rect">
            <a:avLst/>
          </a:prstGeom>
          <a:ln w="0">
            <a:noFill/>
          </a:ln>
        </p:spPr>
      </p:sp>
      <p:sp>
        <p:nvSpPr>
          <p:cNvPr id="549"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50"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sldImg"/>
          </p:nvPr>
        </p:nvSpPr>
        <p:spPr>
          <a:xfrm>
            <a:off x="1376280" y="1336680"/>
            <a:ext cx="4801680" cy="3601440"/>
          </a:xfrm>
          <a:prstGeom prst="rect">
            <a:avLst/>
          </a:prstGeom>
          <a:ln w="0">
            <a:noFill/>
          </a:ln>
        </p:spPr>
      </p:sp>
      <p:sp>
        <p:nvSpPr>
          <p:cNvPr id="459"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60"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sldImg"/>
          </p:nvPr>
        </p:nvSpPr>
        <p:spPr>
          <a:xfrm>
            <a:off x="1376280" y="1336680"/>
            <a:ext cx="4801680" cy="3601440"/>
          </a:xfrm>
          <a:prstGeom prst="rect">
            <a:avLst/>
          </a:prstGeom>
          <a:ln w="0">
            <a:noFill/>
          </a:ln>
        </p:spPr>
      </p:sp>
      <p:sp>
        <p:nvSpPr>
          <p:cNvPr id="462"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63"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sldImg"/>
          </p:nvPr>
        </p:nvSpPr>
        <p:spPr>
          <a:xfrm>
            <a:off x="1376280" y="1336680"/>
            <a:ext cx="4801680" cy="3601440"/>
          </a:xfrm>
          <a:prstGeom prst="rect">
            <a:avLst/>
          </a:prstGeom>
          <a:ln w="0">
            <a:noFill/>
          </a:ln>
        </p:spPr>
      </p:sp>
      <p:sp>
        <p:nvSpPr>
          <p:cNvPr id="465"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66" name="CustomShape 9"/>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sldImg"/>
          </p:nvPr>
        </p:nvSpPr>
        <p:spPr>
          <a:xfrm>
            <a:off x="1376280" y="1336680"/>
            <a:ext cx="4801680" cy="3601440"/>
          </a:xfrm>
          <a:prstGeom prst="rect">
            <a:avLst/>
          </a:prstGeom>
          <a:ln w="0">
            <a:noFill/>
          </a:ln>
        </p:spPr>
      </p:sp>
      <p:sp>
        <p:nvSpPr>
          <p:cNvPr id="468"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69" name="CustomShape 14"/>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sldImg"/>
          </p:nvPr>
        </p:nvSpPr>
        <p:spPr>
          <a:xfrm>
            <a:off x="1376280" y="1336680"/>
            <a:ext cx="4801680" cy="3601440"/>
          </a:xfrm>
          <a:prstGeom prst="rect">
            <a:avLst/>
          </a:prstGeom>
          <a:ln w="0">
            <a:noFill/>
          </a:ln>
        </p:spPr>
      </p:sp>
      <p:sp>
        <p:nvSpPr>
          <p:cNvPr id="471"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72"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sldImg"/>
          </p:nvPr>
        </p:nvSpPr>
        <p:spPr>
          <a:xfrm>
            <a:off x="1376280" y="1336680"/>
            <a:ext cx="4801680" cy="3601440"/>
          </a:xfrm>
          <a:prstGeom prst="rect">
            <a:avLst/>
          </a:prstGeom>
          <a:ln w="0">
            <a:noFill/>
          </a:ln>
        </p:spPr>
      </p:sp>
      <p:sp>
        <p:nvSpPr>
          <p:cNvPr id="474"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75"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6"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7"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8" name="PlaceHolder 4"/>
          <p:cNvSpPr>
            <a:spLocks noGrp="1"/>
          </p:cNvSpPr>
          <p:nvPr>
            <p:ph/>
          </p:nvPr>
        </p:nvSpPr>
        <p:spPr>
          <a:xfrm>
            <a:off x="504000" y="4058640"/>
            <a:ext cx="907200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entered Text">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58"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59"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60"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67"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68"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69" name="PlaceHolder 4"/>
          <p:cNvSpPr>
            <a:spLocks noGrp="1"/>
          </p:cNvSpPr>
          <p:nvPr>
            <p:ph/>
          </p:nvPr>
        </p:nvSpPr>
        <p:spPr>
          <a:xfrm>
            <a:off x="5152680" y="405864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79"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80"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81" name="PlaceHolder 4"/>
          <p:cNvSpPr>
            <a:spLocks noGrp="1"/>
          </p:cNvSpPr>
          <p:nvPr>
            <p:ph/>
          </p:nvPr>
        </p:nvSpPr>
        <p:spPr>
          <a:xfrm>
            <a:off x="504000" y="4058640"/>
            <a:ext cx="907200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1">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90" name="PlaceHolder 2"/>
          <p:cNvSpPr>
            <a:spLocks noGrp="1"/>
          </p:cNvSpPr>
          <p:nvPr>
            <p:ph/>
          </p:nvPr>
        </p:nvSpPr>
        <p:spPr>
          <a:xfrm>
            <a:off x="504000" y="1768680"/>
            <a:ext cx="907200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91" name="PlaceHolder 3"/>
          <p:cNvSpPr>
            <a:spLocks noGrp="1"/>
          </p:cNvSpPr>
          <p:nvPr>
            <p:ph/>
          </p:nvPr>
        </p:nvSpPr>
        <p:spPr>
          <a:xfrm>
            <a:off x="504000" y="4058640"/>
            <a:ext cx="907200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2">
    <p:spTree>
      <p:nvGrpSpPr>
        <p:cNvPr id="1" name=""/>
        <p:cNvGrpSpPr/>
        <p:nvPr/>
      </p:nvGrpSpPr>
      <p:grpSpPr>
        <a:xfrm>
          <a:off x="0" y="0"/>
          <a:ext cx="0" cy="0"/>
          <a:chOff x="0" y="0"/>
          <a:chExt cx="0" cy="0"/>
        </a:xfrm>
      </p:grpSpPr>
      <p:sp>
        <p:nvSpPr>
          <p:cNvPr id="101"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102"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103"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104"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105" name="PlaceHolder 5"/>
          <p:cNvSpPr>
            <a:spLocks noGrp="1"/>
          </p:cNvSpPr>
          <p:nvPr>
            <p:ph/>
          </p:nvPr>
        </p:nvSpPr>
        <p:spPr>
          <a:xfrm>
            <a:off x="5152680" y="405864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spTree>
      <p:nvGrpSpPr>
        <p:cNvPr id="1" name=""/>
        <p:cNvGrpSpPr/>
        <p:nvPr/>
      </p:nvGrpSpPr>
      <p:grpSpPr>
        <a:xfrm>
          <a:off x="0" y="0"/>
          <a:ext cx="0" cy="0"/>
          <a:chOff x="0" y="0"/>
          <a:chExt cx="0" cy="0"/>
        </a:xfrm>
      </p:grpSpPr>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5">
    <p:spTree>
      <p:nvGrpSpPr>
        <p:cNvPr id="1" name=""/>
        <p:cNvGrpSpPr/>
        <p:nvPr/>
      </p:nvGrpSpPr>
      <p:grpSpPr>
        <a:xfrm>
          <a:off x="0" y="0"/>
          <a:ext cx="0" cy="0"/>
          <a:chOff x="0" y="0"/>
          <a:chExt cx="0" cy="0"/>
        </a:xfrm>
      </p:grpSpPr>
      <p:sp>
        <p:nvSpPr>
          <p:cNvPr id="122"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123" name="PlaceHolder 2"/>
          <p:cNvSpPr>
            <a:spLocks noGrp="1"/>
          </p:cNvSpPr>
          <p:nvPr>
            <p:ph/>
          </p:nvPr>
        </p:nvSpPr>
        <p:spPr>
          <a:xfrm>
            <a:off x="504000" y="1768680"/>
            <a:ext cx="907200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6">
    <p:spTree>
      <p:nvGrpSpPr>
        <p:cNvPr id="1" name=""/>
        <p:cNvGrpSpPr/>
        <p:nvPr/>
      </p:nvGrpSpPr>
      <p:grpSpPr>
        <a:xfrm>
          <a:off x="0" y="0"/>
          <a:ext cx="0" cy="0"/>
          <a:chOff x="0" y="0"/>
          <a:chExt cx="0" cy="0"/>
        </a:xfrm>
      </p:grpSpPr>
      <p:sp>
        <p:nvSpPr>
          <p:cNvPr id="130"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131" name="PlaceHolder 2"/>
          <p:cNvSpPr>
            <a:spLocks noGrp="1"/>
          </p:cNvSpPr>
          <p:nvPr>
            <p:ph/>
          </p:nvPr>
        </p:nvSpPr>
        <p:spPr>
          <a:xfrm>
            <a:off x="504000" y="1768680"/>
            <a:ext cx="907200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14" name="PlaceHolder 2"/>
          <p:cNvSpPr>
            <a:spLocks noGrp="1"/>
          </p:cNvSpPr>
          <p:nvPr>
            <p:ph/>
          </p:nvPr>
        </p:nvSpPr>
        <p:spPr>
          <a:xfrm>
            <a:off x="504000" y="1768680"/>
            <a:ext cx="907200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15" name="PlaceHolder 3"/>
          <p:cNvSpPr>
            <a:spLocks noGrp="1"/>
          </p:cNvSpPr>
          <p:nvPr>
            <p:ph/>
          </p:nvPr>
        </p:nvSpPr>
        <p:spPr>
          <a:xfrm>
            <a:off x="504000" y="4058640"/>
            <a:ext cx="907200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7">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140"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141"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8">
    <p:spTree>
      <p:nvGrpSpPr>
        <p:cNvPr id="1" name=""/>
        <p:cNvGrpSpPr/>
        <p:nvPr/>
      </p:nvGrpSpPr>
      <p:grpSpPr>
        <a:xfrm>
          <a:off x="0" y="0"/>
          <a:ext cx="0" cy="0"/>
          <a:chOff x="0" y="0"/>
          <a:chExt cx="0" cy="0"/>
        </a:xfrm>
      </p:grpSpPr>
      <p:sp>
        <p:nvSpPr>
          <p:cNvPr id="147"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10">
    <p:spTree>
      <p:nvGrpSpPr>
        <p:cNvPr id="1" name=""/>
        <p:cNvGrpSpPr/>
        <p:nvPr/>
      </p:nvGrpSpPr>
      <p:grpSpPr>
        <a:xfrm>
          <a:off x="0" y="0"/>
          <a:ext cx="0" cy="0"/>
          <a:chOff x="0" y="0"/>
          <a:chExt cx="0" cy="0"/>
        </a:xfrm>
      </p:grpSpPr>
      <p:sp>
        <p:nvSpPr>
          <p:cNvPr id="160"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161"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162"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163"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11">
    <p:spTree>
      <p:nvGrpSpPr>
        <p:cNvPr id="1" name=""/>
        <p:cNvGrpSpPr/>
        <p:nvPr/>
      </p:nvGrpSpPr>
      <p:grpSpPr>
        <a:xfrm>
          <a:off x="0" y="0"/>
          <a:ext cx="0" cy="0"/>
          <a:chOff x="0" y="0"/>
          <a:chExt cx="0" cy="0"/>
        </a:xfrm>
      </p:grpSpPr>
      <p:sp>
        <p:nvSpPr>
          <p:cNvPr id="172"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173"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174"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175" name="PlaceHolder 4"/>
          <p:cNvSpPr>
            <a:spLocks noGrp="1"/>
          </p:cNvSpPr>
          <p:nvPr>
            <p:ph/>
          </p:nvPr>
        </p:nvSpPr>
        <p:spPr>
          <a:xfrm>
            <a:off x="5152680" y="405864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_">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_">
    <p:spTree>
      <p:nvGrpSpPr>
        <p:cNvPr id="1" name=""/>
        <p:cNvGrpSpPr/>
        <p:nvPr/>
      </p:nvGrpSpPr>
      <p:grpSpPr>
        <a:xfrm>
          <a:off x="0" y="0"/>
          <a:ext cx="0" cy="0"/>
          <a:chOff x="0" y="0"/>
          <a:chExt cx="0" cy="0"/>
        </a:xfrm>
      </p:grpSpPr>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__">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23"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24"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25"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26" name="PlaceHolder 5"/>
          <p:cNvSpPr>
            <a:spLocks noGrp="1"/>
          </p:cNvSpPr>
          <p:nvPr>
            <p:ph/>
          </p:nvPr>
        </p:nvSpPr>
        <p:spPr>
          <a:xfrm>
            <a:off x="5152680" y="405864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35" name="PlaceHolder 2"/>
          <p:cNvSpPr>
            <a:spLocks noGrp="1"/>
          </p:cNvSpPr>
          <p:nvPr>
            <p:ph/>
          </p:nvPr>
        </p:nvSpPr>
        <p:spPr>
          <a:xfrm>
            <a:off x="504000" y="1768680"/>
            <a:ext cx="907200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40" name="PlaceHolder 2"/>
          <p:cNvSpPr>
            <a:spLocks noGrp="1"/>
          </p:cNvSpPr>
          <p:nvPr>
            <p:ph/>
          </p:nvPr>
        </p:nvSpPr>
        <p:spPr>
          <a:xfrm>
            <a:off x="504000" y="1768680"/>
            <a:ext cx="907200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46"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47"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27.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3150000"/>
            <a:ext cx="9714240" cy="125424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2" name="PlaceHolder 2"/>
          <p:cNvSpPr>
            <a:spLocks noGrp="1"/>
          </p:cNvSpPr>
          <p:nvPr>
            <p:ph type="body"/>
          </p:nvPr>
        </p:nvSpPr>
        <p:spPr>
          <a:xfrm>
            <a:off x="50400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3" name="PlaceHolder 3"/>
          <p:cNvSpPr>
            <a:spLocks noGrp="1"/>
          </p:cNvSpPr>
          <p:nvPr>
            <p:ph type="body"/>
          </p:nvPr>
        </p:nvSpPr>
        <p:spPr>
          <a:xfrm>
            <a:off x="515268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4" name="PlaceHolder 4"/>
          <p:cNvSpPr>
            <a:spLocks noGrp="1"/>
          </p:cNvSpPr>
          <p:nvPr>
            <p:ph type="body"/>
          </p:nvPr>
        </p:nvSpPr>
        <p:spPr>
          <a:xfrm>
            <a:off x="504000" y="4058640"/>
            <a:ext cx="9071640" cy="2090520"/>
          </a:xfrm>
          <a:prstGeom prst="rect">
            <a:avLst/>
          </a:prstGeom>
          <a:noFill/>
          <a:ln w="0">
            <a:noFill/>
          </a:ln>
        </p:spPr>
        <p:txBody>
          <a:bodyPr lIns="0" rIns="0" tIns="0" bIns="0" anchor="t">
            <a:normAutofit fontScale="93333"/>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 name="CustomShape 1"/>
          <p:cNvSpPr/>
          <p:nvPr/>
        </p:nvSpPr>
        <p:spPr>
          <a:xfrm>
            <a:off x="0" y="3150000"/>
            <a:ext cx="9714240" cy="125424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 name="CustomShape 1"/>
          <p:cNvSpPr/>
          <p:nvPr/>
        </p:nvSpPr>
        <p:spPr>
          <a:xfrm>
            <a:off x="0" y="3150000"/>
            <a:ext cx="9714240" cy="125424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53"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54" name="PlaceHolder 2"/>
          <p:cNvSpPr>
            <a:spLocks noGrp="1"/>
          </p:cNvSpPr>
          <p:nvPr>
            <p:ph type="body"/>
          </p:nvPr>
        </p:nvSpPr>
        <p:spPr>
          <a:xfrm>
            <a:off x="50400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55" name="PlaceHolder 3"/>
          <p:cNvSpPr>
            <a:spLocks noGrp="1"/>
          </p:cNvSpPr>
          <p:nvPr>
            <p:ph type="body"/>
          </p:nvPr>
        </p:nvSpPr>
        <p:spPr>
          <a:xfrm>
            <a:off x="5152680" y="1768680"/>
            <a:ext cx="442656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56" name="PlaceHolder 4"/>
          <p:cNvSpPr>
            <a:spLocks noGrp="1"/>
          </p:cNvSpPr>
          <p:nvPr>
            <p:ph type="body"/>
          </p:nvPr>
        </p:nvSpPr>
        <p:spPr>
          <a:xfrm>
            <a:off x="504000" y="405864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 name="CustomShape 1"/>
          <p:cNvSpPr/>
          <p:nvPr/>
        </p:nvSpPr>
        <p:spPr>
          <a:xfrm>
            <a:off x="0" y="3150000"/>
            <a:ext cx="9714240" cy="125424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62"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63" name="PlaceHolder 2"/>
          <p:cNvSpPr>
            <a:spLocks noGrp="1"/>
          </p:cNvSpPr>
          <p:nvPr>
            <p:ph type="body"/>
          </p:nvPr>
        </p:nvSpPr>
        <p:spPr>
          <a:xfrm>
            <a:off x="504000" y="1768680"/>
            <a:ext cx="442656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64" name="PlaceHolder 3"/>
          <p:cNvSpPr>
            <a:spLocks noGrp="1"/>
          </p:cNvSpPr>
          <p:nvPr>
            <p:ph type="body"/>
          </p:nvPr>
        </p:nvSpPr>
        <p:spPr>
          <a:xfrm>
            <a:off x="515268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65" name="PlaceHolder 4"/>
          <p:cNvSpPr>
            <a:spLocks noGrp="1"/>
          </p:cNvSpPr>
          <p:nvPr>
            <p:ph type="body"/>
          </p:nvPr>
        </p:nvSpPr>
        <p:spPr>
          <a:xfrm>
            <a:off x="5152680" y="405864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71"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72"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73"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74"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75" name="PlaceHolder 2"/>
          <p:cNvSpPr>
            <a:spLocks noGrp="1"/>
          </p:cNvSpPr>
          <p:nvPr>
            <p:ph type="body"/>
          </p:nvPr>
        </p:nvSpPr>
        <p:spPr>
          <a:xfrm>
            <a:off x="50400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76" name="PlaceHolder 3"/>
          <p:cNvSpPr>
            <a:spLocks noGrp="1"/>
          </p:cNvSpPr>
          <p:nvPr>
            <p:ph type="body"/>
          </p:nvPr>
        </p:nvSpPr>
        <p:spPr>
          <a:xfrm>
            <a:off x="515268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77" name="PlaceHolder 4"/>
          <p:cNvSpPr>
            <a:spLocks noGrp="1"/>
          </p:cNvSpPr>
          <p:nvPr>
            <p:ph type="body"/>
          </p:nvPr>
        </p:nvSpPr>
        <p:spPr>
          <a:xfrm>
            <a:off x="504000" y="4058640"/>
            <a:ext cx="9071640" cy="2090520"/>
          </a:xfrm>
          <a:prstGeom prst="rect">
            <a:avLst/>
          </a:prstGeom>
          <a:noFill/>
          <a:ln w="0">
            <a:noFill/>
          </a:ln>
        </p:spPr>
        <p:txBody>
          <a:bodyPr lIns="0" rIns="0" tIns="0" bIns="0" anchor="t">
            <a:normAutofit fontScale="93333"/>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83"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84"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85"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86"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87" name="PlaceHolder 2"/>
          <p:cNvSpPr>
            <a:spLocks noGrp="1"/>
          </p:cNvSpPr>
          <p:nvPr>
            <p:ph type="body"/>
          </p:nvPr>
        </p:nvSpPr>
        <p:spPr>
          <a:xfrm>
            <a:off x="504000" y="1768680"/>
            <a:ext cx="9071640" cy="2090520"/>
          </a:xfrm>
          <a:prstGeom prst="rect">
            <a:avLst/>
          </a:prstGeom>
          <a:noFill/>
          <a:ln w="0">
            <a:noFill/>
          </a:ln>
        </p:spPr>
        <p:txBody>
          <a:bodyPr lIns="0" rIns="0" tIns="0" bIns="0" anchor="t">
            <a:normAutofit fontScale="93333"/>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88" name="PlaceHolder 3"/>
          <p:cNvSpPr>
            <a:spLocks noGrp="1"/>
          </p:cNvSpPr>
          <p:nvPr>
            <p:ph type="body"/>
          </p:nvPr>
        </p:nvSpPr>
        <p:spPr>
          <a:xfrm>
            <a:off x="504000" y="4058640"/>
            <a:ext cx="9071640" cy="2090520"/>
          </a:xfrm>
          <a:prstGeom prst="rect">
            <a:avLst/>
          </a:prstGeom>
          <a:noFill/>
          <a:ln w="0">
            <a:noFill/>
          </a:ln>
        </p:spPr>
        <p:txBody>
          <a:bodyPr lIns="0" rIns="0" tIns="0" bIns="0" anchor="t">
            <a:normAutofit fontScale="93333"/>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93"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94"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95"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96"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97" name="PlaceHolder 2"/>
          <p:cNvSpPr>
            <a:spLocks noGrp="1"/>
          </p:cNvSpPr>
          <p:nvPr>
            <p:ph type="body"/>
          </p:nvPr>
        </p:nvSpPr>
        <p:spPr>
          <a:xfrm>
            <a:off x="50400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98" name="PlaceHolder 3"/>
          <p:cNvSpPr>
            <a:spLocks noGrp="1"/>
          </p:cNvSpPr>
          <p:nvPr>
            <p:ph type="body"/>
          </p:nvPr>
        </p:nvSpPr>
        <p:spPr>
          <a:xfrm>
            <a:off x="515268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99" name="PlaceHolder 4"/>
          <p:cNvSpPr>
            <a:spLocks noGrp="1"/>
          </p:cNvSpPr>
          <p:nvPr>
            <p:ph type="body"/>
          </p:nvPr>
        </p:nvSpPr>
        <p:spPr>
          <a:xfrm>
            <a:off x="504000" y="405864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100" name="PlaceHolder 5"/>
          <p:cNvSpPr>
            <a:spLocks noGrp="1"/>
          </p:cNvSpPr>
          <p:nvPr>
            <p:ph type="body"/>
          </p:nvPr>
        </p:nvSpPr>
        <p:spPr>
          <a:xfrm>
            <a:off x="5152680" y="405864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6"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07"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08"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09"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0"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11"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12"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13"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14"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r>
              <a:rPr b="0" lang="en-BR" sz="1800" spc="-1" strike="noStrike">
                <a:solidFill>
                  <a:schemeClr val="dk1"/>
                </a:solidFill>
                <a:latin typeface="Arial"/>
              </a:rPr>
              <a:t>Click to edit the title text format</a:t>
            </a:r>
            <a:endParaRPr b="0" lang="en-BR" sz="1800" spc="-1" strike="noStrike">
              <a:solidFill>
                <a:schemeClr val="dk1"/>
              </a:solidFill>
              <a:latin typeface="Arial"/>
            </a:endParaRPr>
          </a:p>
        </p:txBody>
      </p:sp>
      <p:sp>
        <p:nvSpPr>
          <p:cNvPr id="115" name="PlaceHolder 2"/>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2800" spc="-1" strike="noStrike">
                <a:solidFill>
                  <a:schemeClr val="dk1"/>
                </a:solidFill>
                <a:latin typeface="Arial"/>
              </a:rPr>
              <a:t>Click to edit the outline text format</a:t>
            </a:r>
            <a:endParaRPr b="0" lang="en-BR"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2000" spc="-1" strike="noStrike">
                <a:solidFill>
                  <a:schemeClr val="dk1"/>
                </a:solidFill>
                <a:latin typeface="Arial"/>
              </a:rPr>
              <a:t>Second Outline Level</a:t>
            </a:r>
            <a:endParaRPr b="0" lang="en-BR"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Fifth Outline Level</a:t>
            </a:r>
            <a:endParaRPr b="0" lang="en-BR"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Sixth Outline Level</a:t>
            </a:r>
            <a:endParaRPr b="0" lang="en-BR"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Seventh Outline Level</a:t>
            </a:r>
            <a:endParaRPr b="0" lang="en-BR"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6"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17"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18"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19"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20"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121" name="PlaceHolder 2"/>
          <p:cNvSpPr>
            <a:spLocks noGrp="1"/>
          </p:cNvSpPr>
          <p:nvPr>
            <p:ph type="body"/>
          </p:nvPr>
        </p:nvSpPr>
        <p:spPr>
          <a:xfrm>
            <a:off x="504000" y="1768680"/>
            <a:ext cx="907164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4"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25"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26"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27"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28"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129" name="PlaceHolder 2"/>
          <p:cNvSpPr>
            <a:spLocks noGrp="1"/>
          </p:cNvSpPr>
          <p:nvPr>
            <p:ph type="body"/>
          </p:nvPr>
        </p:nvSpPr>
        <p:spPr>
          <a:xfrm>
            <a:off x="504000" y="1768680"/>
            <a:ext cx="907164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 name="CustomShape 1"/>
          <p:cNvSpPr/>
          <p:nvPr/>
        </p:nvSpPr>
        <p:spPr>
          <a:xfrm>
            <a:off x="0" y="3150000"/>
            <a:ext cx="9714240" cy="125424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0"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11" name="PlaceHolder 2"/>
          <p:cNvSpPr>
            <a:spLocks noGrp="1"/>
          </p:cNvSpPr>
          <p:nvPr>
            <p:ph type="body"/>
          </p:nvPr>
        </p:nvSpPr>
        <p:spPr>
          <a:xfrm>
            <a:off x="504000" y="1768680"/>
            <a:ext cx="9071640" cy="2090520"/>
          </a:xfrm>
          <a:prstGeom prst="rect">
            <a:avLst/>
          </a:prstGeom>
          <a:noFill/>
          <a:ln w="0">
            <a:noFill/>
          </a:ln>
        </p:spPr>
        <p:txBody>
          <a:bodyPr lIns="0" rIns="0" tIns="0" bIns="0" anchor="t">
            <a:normAutofit fontScale="93333"/>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12" name="PlaceHolder 3"/>
          <p:cNvSpPr>
            <a:spLocks noGrp="1"/>
          </p:cNvSpPr>
          <p:nvPr>
            <p:ph type="body"/>
          </p:nvPr>
        </p:nvSpPr>
        <p:spPr>
          <a:xfrm>
            <a:off x="504000" y="4058640"/>
            <a:ext cx="9071640" cy="2090520"/>
          </a:xfrm>
          <a:prstGeom prst="rect">
            <a:avLst/>
          </a:prstGeom>
          <a:noFill/>
          <a:ln w="0">
            <a:noFill/>
          </a:ln>
        </p:spPr>
        <p:txBody>
          <a:bodyPr lIns="0" rIns="0" tIns="0" bIns="0" anchor="t">
            <a:normAutofit fontScale="93333"/>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2"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33"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34"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35"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36"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137" name="PlaceHolder 2"/>
          <p:cNvSpPr>
            <a:spLocks noGrp="1"/>
          </p:cNvSpPr>
          <p:nvPr>
            <p:ph type="body"/>
          </p:nvPr>
        </p:nvSpPr>
        <p:spPr>
          <a:xfrm>
            <a:off x="504000" y="1768680"/>
            <a:ext cx="442656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138" name="PlaceHolder 3"/>
          <p:cNvSpPr>
            <a:spLocks noGrp="1"/>
          </p:cNvSpPr>
          <p:nvPr>
            <p:ph type="body"/>
          </p:nvPr>
        </p:nvSpPr>
        <p:spPr>
          <a:xfrm>
            <a:off x="5152680" y="1768680"/>
            <a:ext cx="442656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2"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43"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44"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45"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46"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8"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49"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50"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51"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53"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54"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55"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56"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157" name="PlaceHolder 2"/>
          <p:cNvSpPr>
            <a:spLocks noGrp="1"/>
          </p:cNvSpPr>
          <p:nvPr>
            <p:ph type="body"/>
          </p:nvPr>
        </p:nvSpPr>
        <p:spPr>
          <a:xfrm>
            <a:off x="50400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158" name="PlaceHolder 3"/>
          <p:cNvSpPr>
            <a:spLocks noGrp="1"/>
          </p:cNvSpPr>
          <p:nvPr>
            <p:ph type="body"/>
          </p:nvPr>
        </p:nvSpPr>
        <p:spPr>
          <a:xfrm>
            <a:off x="5152680" y="1768680"/>
            <a:ext cx="442656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159" name="PlaceHolder 4"/>
          <p:cNvSpPr>
            <a:spLocks noGrp="1"/>
          </p:cNvSpPr>
          <p:nvPr>
            <p:ph type="body"/>
          </p:nvPr>
        </p:nvSpPr>
        <p:spPr>
          <a:xfrm>
            <a:off x="504000" y="405864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4"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65"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66"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67"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68"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169" name="PlaceHolder 2"/>
          <p:cNvSpPr>
            <a:spLocks noGrp="1"/>
          </p:cNvSpPr>
          <p:nvPr>
            <p:ph type="body"/>
          </p:nvPr>
        </p:nvSpPr>
        <p:spPr>
          <a:xfrm>
            <a:off x="504000" y="1768680"/>
            <a:ext cx="442656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170" name="PlaceHolder 3"/>
          <p:cNvSpPr>
            <a:spLocks noGrp="1"/>
          </p:cNvSpPr>
          <p:nvPr>
            <p:ph type="body"/>
          </p:nvPr>
        </p:nvSpPr>
        <p:spPr>
          <a:xfrm>
            <a:off x="515268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171" name="PlaceHolder 4"/>
          <p:cNvSpPr>
            <a:spLocks noGrp="1"/>
          </p:cNvSpPr>
          <p:nvPr>
            <p:ph type="body"/>
          </p:nvPr>
        </p:nvSpPr>
        <p:spPr>
          <a:xfrm>
            <a:off x="5152680" y="405864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5"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6"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77"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78"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79"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80"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r>
              <a:rPr b="0" lang="en-BR" sz="1800" spc="-1" strike="noStrike">
                <a:solidFill>
                  <a:schemeClr val="dk1"/>
                </a:solidFill>
                <a:latin typeface="Arial"/>
              </a:rPr>
              <a:t>Click to edit the title text format</a:t>
            </a:r>
            <a:endParaRPr b="0" lang="en-BR" sz="1800" spc="-1" strike="noStrike">
              <a:solidFill>
                <a:schemeClr val="dk1"/>
              </a:solidFill>
              <a:latin typeface="Arial"/>
            </a:endParaRPr>
          </a:p>
        </p:txBody>
      </p:sp>
      <p:sp>
        <p:nvSpPr>
          <p:cNvPr id="181" name="PlaceHolder 2"/>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2800" spc="-1" strike="noStrike">
                <a:solidFill>
                  <a:schemeClr val="dk1"/>
                </a:solidFill>
                <a:latin typeface="Arial"/>
              </a:rPr>
              <a:t>Click to edit the outline text format</a:t>
            </a:r>
            <a:endParaRPr b="0" lang="en-BR"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2000" spc="-1" strike="noStrike">
                <a:solidFill>
                  <a:schemeClr val="dk1"/>
                </a:solidFill>
                <a:latin typeface="Arial"/>
              </a:rPr>
              <a:t>Second Outline Level</a:t>
            </a:r>
            <a:endParaRPr b="0" lang="en-BR"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Fifth Outline Level</a:t>
            </a:r>
            <a:endParaRPr b="0" lang="en-BR"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Sixth Outline Level</a:t>
            </a:r>
            <a:endParaRPr b="0" lang="en-BR"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Seventh Outline Level</a:t>
            </a:r>
            <a:endParaRPr b="0" lang="en-BR"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7" r:id="rId2"/>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2" name="CustomShape 1"/>
          <p:cNvSpPr/>
          <p:nvPr/>
        </p:nvSpPr>
        <p:spPr>
          <a:xfrm>
            <a:off x="0" y="3150000"/>
            <a:ext cx="9714240" cy="1254240"/>
          </a:xfrm>
          <a:prstGeom prst="rect">
            <a:avLst/>
          </a:prstGeom>
          <a:solidFill>
            <a:srgbClr val="e74c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a typeface="DejaVu Sans"/>
            </a:endParaRPr>
          </a:p>
        </p:txBody>
      </p:sp>
      <p:sp>
        <p:nvSpPr>
          <p:cNvPr id="183"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r>
              <a:rPr b="0" lang="en-BR" sz="1800" spc="-1" strike="noStrike">
                <a:solidFill>
                  <a:schemeClr val="dk1"/>
                </a:solidFill>
                <a:latin typeface="Arial"/>
              </a:rPr>
              <a:t>Click to edit the title text format</a:t>
            </a:r>
            <a:endParaRPr b="0" lang="en-BR" sz="1800" spc="-1" strike="noStrike">
              <a:solidFill>
                <a:schemeClr val="dk1"/>
              </a:solidFill>
              <a:latin typeface="Arial"/>
            </a:endParaRPr>
          </a:p>
        </p:txBody>
      </p:sp>
      <p:sp>
        <p:nvSpPr>
          <p:cNvPr id="184" name="PlaceHolder 2"/>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2800" spc="-1" strike="noStrike">
                <a:solidFill>
                  <a:schemeClr val="dk1"/>
                </a:solidFill>
                <a:latin typeface="Arial"/>
              </a:rPr>
              <a:t>Click to edit the outline text format</a:t>
            </a:r>
            <a:endParaRPr b="0" lang="en-BR"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2000" spc="-1" strike="noStrike">
                <a:solidFill>
                  <a:schemeClr val="dk1"/>
                </a:solidFill>
                <a:latin typeface="Arial"/>
              </a:rPr>
              <a:t>Second Outline Level</a:t>
            </a:r>
            <a:endParaRPr b="0" lang="en-BR"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Fifth Outline Level</a:t>
            </a:r>
            <a:endParaRPr b="0" lang="en-BR"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Sixth Outline Level</a:t>
            </a:r>
            <a:endParaRPr b="0" lang="en-BR"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Seventh Outline Level</a:t>
            </a:r>
            <a:endParaRPr b="0" lang="en-BR"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9" r:id="rId2"/>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5"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a typeface="DejaVu Sans"/>
            </a:endParaRPr>
          </a:p>
        </p:txBody>
      </p:sp>
      <p:sp>
        <p:nvSpPr>
          <p:cNvPr id="186"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a typeface="DejaVu Sans"/>
            </a:endParaRPr>
          </a:p>
        </p:txBody>
      </p:sp>
      <p:sp>
        <p:nvSpPr>
          <p:cNvPr id="187"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a typeface="DejaVu Sans"/>
            </a:endParaRPr>
          </a:p>
        </p:txBody>
      </p:sp>
      <p:sp>
        <p:nvSpPr>
          <p:cNvPr id="188"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a typeface="DejaVu Sans"/>
            </a:endParaRPr>
          </a:p>
        </p:txBody>
      </p:sp>
      <p:sp>
        <p:nvSpPr>
          <p:cNvPr id="189"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r>
              <a:rPr b="0" lang="en-BR" sz="1800" spc="-1" strike="noStrike">
                <a:solidFill>
                  <a:schemeClr val="dk1"/>
                </a:solidFill>
                <a:latin typeface="Arial"/>
              </a:rPr>
              <a:t>Click to edit the title text format</a:t>
            </a:r>
            <a:endParaRPr b="0" lang="en-BR" sz="1800" spc="-1" strike="noStrike">
              <a:solidFill>
                <a:schemeClr val="dk1"/>
              </a:solidFill>
              <a:latin typeface="Arial"/>
            </a:endParaRPr>
          </a:p>
        </p:txBody>
      </p:sp>
      <p:sp>
        <p:nvSpPr>
          <p:cNvPr id="190" name="PlaceHolder 2"/>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2800" spc="-1" strike="noStrike">
                <a:solidFill>
                  <a:schemeClr val="dk1"/>
                </a:solidFill>
                <a:latin typeface="Arial"/>
              </a:rPr>
              <a:t>Click to edit the outline text format</a:t>
            </a:r>
            <a:endParaRPr b="0" lang="en-BR"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2000" spc="-1" strike="noStrike">
                <a:solidFill>
                  <a:schemeClr val="dk1"/>
                </a:solidFill>
                <a:latin typeface="Arial"/>
              </a:rPr>
              <a:t>Second Outline Level</a:t>
            </a:r>
            <a:endParaRPr b="0" lang="en-BR"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Fifth Outline Level</a:t>
            </a:r>
            <a:endParaRPr b="0" lang="en-BR"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Sixth Outline Level</a:t>
            </a:r>
            <a:endParaRPr b="0" lang="en-BR"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Seventh Outline Level</a:t>
            </a:r>
            <a:endParaRPr b="0" lang="en-BR"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CustomShape 1"/>
          <p:cNvSpPr/>
          <p:nvPr/>
        </p:nvSpPr>
        <p:spPr>
          <a:xfrm>
            <a:off x="0" y="3150000"/>
            <a:ext cx="9714240" cy="125424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7"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a:t>
            </a:r>
            <a:r>
              <a:rPr b="0" lang="en-BR" sz="4400" spc="-1" strike="noStrike">
                <a:solidFill>
                  <a:schemeClr val="dk1"/>
                </a:solidFill>
                <a:latin typeface="Arial"/>
              </a:rPr>
              <a:t>format</a:t>
            </a:r>
            <a:endParaRPr b="0" lang="en-BR" sz="4400" spc="-1" strike="noStrike">
              <a:solidFill>
                <a:schemeClr val="dk1"/>
              </a:solidFill>
              <a:latin typeface="Arial"/>
            </a:endParaRPr>
          </a:p>
        </p:txBody>
      </p:sp>
      <p:sp>
        <p:nvSpPr>
          <p:cNvPr id="18" name="PlaceHolder 2"/>
          <p:cNvSpPr>
            <a:spLocks noGrp="1"/>
          </p:cNvSpPr>
          <p:nvPr>
            <p:ph type="body"/>
          </p:nvPr>
        </p:nvSpPr>
        <p:spPr>
          <a:xfrm>
            <a:off x="50400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19" name="PlaceHolder 3"/>
          <p:cNvSpPr>
            <a:spLocks noGrp="1"/>
          </p:cNvSpPr>
          <p:nvPr>
            <p:ph type="body"/>
          </p:nvPr>
        </p:nvSpPr>
        <p:spPr>
          <a:xfrm>
            <a:off x="515268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20" name="PlaceHolder 4"/>
          <p:cNvSpPr>
            <a:spLocks noGrp="1"/>
          </p:cNvSpPr>
          <p:nvPr>
            <p:ph type="body"/>
          </p:nvPr>
        </p:nvSpPr>
        <p:spPr>
          <a:xfrm>
            <a:off x="504000" y="405864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21" name="PlaceHolder 5"/>
          <p:cNvSpPr>
            <a:spLocks noGrp="1"/>
          </p:cNvSpPr>
          <p:nvPr>
            <p:ph type="body"/>
          </p:nvPr>
        </p:nvSpPr>
        <p:spPr>
          <a:xfrm>
            <a:off x="5152680" y="405864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 name="CustomShape 1"/>
          <p:cNvSpPr/>
          <p:nvPr/>
        </p:nvSpPr>
        <p:spPr>
          <a:xfrm>
            <a:off x="0" y="3150000"/>
            <a:ext cx="9714240" cy="125424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 name="CustomShape 1"/>
          <p:cNvSpPr/>
          <p:nvPr/>
        </p:nvSpPr>
        <p:spPr>
          <a:xfrm>
            <a:off x="0" y="3150000"/>
            <a:ext cx="9714240" cy="125424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9"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r>
              <a:rPr b="0" lang="en-BR" sz="1800" spc="-1" strike="noStrike">
                <a:solidFill>
                  <a:schemeClr val="dk1"/>
                </a:solidFill>
                <a:latin typeface="Arial"/>
              </a:rPr>
              <a:t>Click to edit the title text format</a:t>
            </a:r>
            <a:endParaRPr b="0" lang="en-BR" sz="1800" spc="-1" strike="noStrike">
              <a:solidFill>
                <a:schemeClr val="dk1"/>
              </a:solidFill>
              <a:latin typeface="Arial"/>
            </a:endParaRPr>
          </a:p>
        </p:txBody>
      </p:sp>
      <p:sp>
        <p:nvSpPr>
          <p:cNvPr id="30" name="PlaceHolder 2"/>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2800" spc="-1" strike="noStrike">
                <a:solidFill>
                  <a:schemeClr val="dk1"/>
                </a:solidFill>
                <a:latin typeface="Arial"/>
              </a:rPr>
              <a:t>Click to edit the outline text format</a:t>
            </a:r>
            <a:endParaRPr b="0" lang="en-BR"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2000" spc="-1" strike="noStrike">
                <a:solidFill>
                  <a:schemeClr val="dk1"/>
                </a:solidFill>
                <a:latin typeface="Arial"/>
              </a:rPr>
              <a:t>Second Outline Level</a:t>
            </a:r>
            <a:endParaRPr b="0" lang="en-BR"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Fifth Outline Level</a:t>
            </a:r>
            <a:endParaRPr b="0" lang="en-BR"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Sixth Outline Level</a:t>
            </a:r>
            <a:endParaRPr b="0" lang="en-BR"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Seventh Outline Level</a:t>
            </a:r>
            <a:endParaRPr b="0" lang="en-BR"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 name="CustomShape 1"/>
          <p:cNvSpPr/>
          <p:nvPr/>
        </p:nvSpPr>
        <p:spPr>
          <a:xfrm>
            <a:off x="0" y="3150000"/>
            <a:ext cx="9714240" cy="125424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32"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33" name="PlaceHolder 2"/>
          <p:cNvSpPr>
            <a:spLocks noGrp="1"/>
          </p:cNvSpPr>
          <p:nvPr>
            <p:ph type="body"/>
          </p:nvPr>
        </p:nvSpPr>
        <p:spPr>
          <a:xfrm>
            <a:off x="504000" y="1768680"/>
            <a:ext cx="907164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 name="CustomShape 1"/>
          <p:cNvSpPr/>
          <p:nvPr/>
        </p:nvSpPr>
        <p:spPr>
          <a:xfrm>
            <a:off x="0" y="3150000"/>
            <a:ext cx="9714240" cy="125424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37"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38" name="PlaceHolder 2"/>
          <p:cNvSpPr>
            <a:spLocks noGrp="1"/>
          </p:cNvSpPr>
          <p:nvPr>
            <p:ph type="body"/>
          </p:nvPr>
        </p:nvSpPr>
        <p:spPr>
          <a:xfrm>
            <a:off x="504000" y="1768680"/>
            <a:ext cx="907164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CustomShape 1"/>
          <p:cNvSpPr/>
          <p:nvPr/>
        </p:nvSpPr>
        <p:spPr>
          <a:xfrm>
            <a:off x="0" y="3150000"/>
            <a:ext cx="9714240" cy="125424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2"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43" name="PlaceHolder 2"/>
          <p:cNvSpPr>
            <a:spLocks noGrp="1"/>
          </p:cNvSpPr>
          <p:nvPr>
            <p:ph type="body"/>
          </p:nvPr>
        </p:nvSpPr>
        <p:spPr>
          <a:xfrm>
            <a:off x="504000" y="1768680"/>
            <a:ext cx="442656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44" name="PlaceHolder 3"/>
          <p:cNvSpPr>
            <a:spLocks noGrp="1"/>
          </p:cNvSpPr>
          <p:nvPr>
            <p:ph type="body"/>
          </p:nvPr>
        </p:nvSpPr>
        <p:spPr>
          <a:xfrm>
            <a:off x="5152680" y="1768680"/>
            <a:ext cx="442656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CustomShape 1"/>
          <p:cNvSpPr/>
          <p:nvPr/>
        </p:nvSpPr>
        <p:spPr>
          <a:xfrm>
            <a:off x="0" y="3150000"/>
            <a:ext cx="9714240" cy="125424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9"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hyperlink" Target="mailto:gustavo.hochuli@pucpr.br" TargetMode="External"/><Relationship Id="rId2" Type="http://schemas.openxmlformats.org/officeDocument/2006/relationships/hyperlink" Target="mailto:aghochuli@ppgia.pucpr.br" TargetMode="External"/><Relationship Id="rId3" Type="http://schemas.openxmlformats.org/officeDocument/2006/relationships/slideLayout" Target="../slideLayouts/slideLayout5.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slideLayout" Target="../slideLayouts/slideLayout17.xml"/><Relationship Id="rId5"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hyperlink" Target="https://github.com/andrehochuli/teaching/blob/main/ComputerVision/Lecture%2007%20-%20CNN%20Implementation/Lecture_07_CNN_Architecture.ipynb" TargetMode="External"/><Relationship Id="rId2" Type="http://schemas.openxmlformats.org/officeDocument/2006/relationships/slideLayout" Target="../slideLayouts/slideLayout25.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7.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7.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jpeg"/><Relationship Id="rId3" Type="http://schemas.openxmlformats.org/officeDocument/2006/relationships/slideLayout" Target="../slideLayouts/slideLayout17.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7.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7.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27.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7.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27.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3.png"/><Relationship Id="rId4" Type="http://schemas.openxmlformats.org/officeDocument/2006/relationships/slideLayout" Target="../slideLayouts/slideLayout27.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slideLayout" Target="../slideLayouts/slideLayout27.xml"/><Relationship Id="rId6"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slideLayout" Target="../slideLayouts/slideLayout27.xml"/><Relationship Id="rId7"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27.xml"/><Relationship Id="rId5"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27.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27.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27.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27.xml"/><Relationship Id="rId5"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27.xml"/><Relationship Id="rId5"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7.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slideLayout" Target="../slideLayouts/slideLayout27.xml"/><Relationship Id="rId5"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slideLayout" Target="../slideLayouts/slideLayout27.xml"/><Relationship Id="rId5"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slideLayout" Target="../slideLayouts/slideLayout27.xml"/><Relationship Id="rId6"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slideLayout" Target="../slideLayouts/slideLayout27.xml"/><Relationship Id="rId6"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hyperlink" Target="https://github.com/andrehochuli/teaching/blob/main/ComputerVision/Lecture%2007%20-%20CNN%20Implementation/Lecture_07_CNN_Architecture.ipynb" TargetMode="External"/><Relationship Id="rId2" Type="http://schemas.openxmlformats.org/officeDocument/2006/relationships/slideLayout" Target="../slideLayouts/slideLayout17.xml"/><Relationship Id="rId3" Type="http://schemas.openxmlformats.org/officeDocument/2006/relationships/notesSlide" Target="../notesSlides/notesSlide34.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7.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wmf"/><Relationship Id="rId3" Type="http://schemas.openxmlformats.org/officeDocument/2006/relationships/slideLayout" Target="../slideLayouts/slideLayout17.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5.png"/><Relationship Id="rId3" Type="http://schemas.openxmlformats.org/officeDocument/2006/relationships/image" Target="../media/image4.wmf"/><Relationship Id="rId4" Type="http://schemas.openxmlformats.org/officeDocument/2006/relationships/slideLayout" Target="../slideLayouts/slideLayout17.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6.png"/><Relationship Id="rId3" Type="http://schemas.openxmlformats.org/officeDocument/2006/relationships/slideLayout" Target="../slideLayouts/slideLayout25.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7.gif"/><Relationship Id="rId2" Type="http://schemas.openxmlformats.org/officeDocument/2006/relationships/image" Target="../media/image3.png"/><Relationship Id="rId3" Type="http://schemas.openxmlformats.org/officeDocument/2006/relationships/slideLayout" Target="../slideLayouts/slideLayout17.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8.gif"/><Relationship Id="rId2" Type="http://schemas.openxmlformats.org/officeDocument/2006/relationships/image" Target="../media/image3.png"/><Relationship Id="rId3" Type="http://schemas.openxmlformats.org/officeDocument/2006/relationships/slideLayout" Target="../slideLayouts/slideLayout17.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60000" y="333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Lecture 07 – CNN Applications and Tricks</a:t>
            </a:r>
            <a:endParaRPr b="0" lang="en-US" sz="3200" spc="-1" strike="noStrike">
              <a:solidFill>
                <a:srgbClr val="000000"/>
              </a:solidFill>
              <a:latin typeface="Arial"/>
            </a:endParaRPr>
          </a:p>
        </p:txBody>
      </p:sp>
      <p:sp>
        <p:nvSpPr>
          <p:cNvPr id="198" name="CustomShape 2"/>
          <p:cNvSpPr/>
          <p:nvPr/>
        </p:nvSpPr>
        <p:spPr>
          <a:xfrm>
            <a:off x="540000" y="4680000"/>
            <a:ext cx="9174240" cy="2514240"/>
          </a:xfrm>
          <a:prstGeom prst="rect">
            <a:avLst/>
          </a:prstGeom>
          <a:noFill/>
          <a:ln w="0">
            <a:noFill/>
          </a:ln>
        </p:spPr>
        <p:style>
          <a:lnRef idx="0"/>
          <a:fillRef idx="0"/>
          <a:effectRef idx="0"/>
          <a:fontRef idx="minor"/>
        </p:style>
        <p:txBody>
          <a:bodyPr lIns="0" rIns="0" tIns="0" bIns="0" anchor="t">
            <a:noAutofit/>
          </a:bodyPr>
          <a:p>
            <a:pPr defTabSz="914400">
              <a:lnSpc>
                <a:spcPct val="100000"/>
              </a:lnSpc>
            </a:pPr>
            <a:r>
              <a:rPr b="0" lang="pt-BR" sz="2200" spc="-1" strike="noStrike">
                <a:solidFill>
                  <a:srgbClr val="1c1c1c"/>
                </a:solidFill>
                <a:latin typeface="Latin Modern Sans"/>
                <a:ea typeface="DejaVu Sans"/>
              </a:rPr>
              <a:t>Prof. André Gustavo Hochuli</a:t>
            </a: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r>
              <a:rPr b="0" lang="pt-BR" sz="2200" spc="-1" strike="noStrike" u="sng">
                <a:solidFill>
                  <a:srgbClr val="0000ff"/>
                </a:solidFill>
                <a:uFillTx/>
                <a:latin typeface="Latin Modern Sans"/>
                <a:ea typeface="DejaVu Sans"/>
                <a:hlinkClick r:id="rId1"/>
              </a:rPr>
              <a:t>gustavo.hochuli@pucpr.br</a:t>
            </a:r>
            <a:endParaRPr b="0" lang="en-US" sz="2200" spc="-1" strike="noStrike">
              <a:solidFill>
                <a:srgbClr val="000000"/>
              </a:solidFill>
              <a:latin typeface="Arial"/>
            </a:endParaRPr>
          </a:p>
          <a:p>
            <a:pPr defTabSz="914400">
              <a:lnSpc>
                <a:spcPct val="100000"/>
              </a:lnSpc>
            </a:pPr>
            <a:r>
              <a:rPr b="0" lang="pt-BR" sz="2200" spc="-1" strike="noStrike" u="sng">
                <a:solidFill>
                  <a:srgbClr val="0000ff"/>
                </a:solidFill>
                <a:uFillTx/>
                <a:latin typeface="Latin Modern Sans"/>
                <a:ea typeface="DejaVu Sans"/>
                <a:hlinkClick r:id="rId2"/>
              </a:rPr>
              <a:t>aghochuli@ppgia.pucpr.br</a:t>
            </a: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62" name="CustomShape 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63" name="CustomShape 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64" name="CustomShape 4"/>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pic>
        <p:nvPicPr>
          <p:cNvPr id="265" name="Picture 2" descr=""/>
          <p:cNvPicPr/>
          <p:nvPr/>
        </p:nvPicPr>
        <p:blipFill>
          <a:blip r:embed="rId1"/>
          <a:stretch/>
        </p:blipFill>
        <p:spPr>
          <a:xfrm>
            <a:off x="1029960" y="3668760"/>
            <a:ext cx="3780720" cy="1938960"/>
          </a:xfrm>
          <a:prstGeom prst="rect">
            <a:avLst/>
          </a:prstGeom>
          <a:ln w="0">
            <a:noFill/>
          </a:ln>
        </p:spPr>
      </p:pic>
      <p:pic>
        <p:nvPicPr>
          <p:cNvPr id="266" name="Imagem 8" descr=""/>
          <p:cNvPicPr/>
          <p:nvPr/>
        </p:nvPicPr>
        <p:blipFill>
          <a:blip r:embed="rId2"/>
          <a:stretch/>
        </p:blipFill>
        <p:spPr>
          <a:xfrm>
            <a:off x="4494240" y="1541880"/>
            <a:ext cx="3834000" cy="1365840"/>
          </a:xfrm>
          <a:prstGeom prst="rect">
            <a:avLst/>
          </a:prstGeom>
          <a:ln w="0">
            <a:noFill/>
          </a:ln>
        </p:spPr>
      </p:pic>
      <p:sp>
        <p:nvSpPr>
          <p:cNvPr id="267" name="Retângulo 9"/>
          <p:cNvSpPr/>
          <p:nvPr/>
        </p:nvSpPr>
        <p:spPr>
          <a:xfrm flipH="1">
            <a:off x="7197480" y="1541880"/>
            <a:ext cx="1078200" cy="1365840"/>
          </a:xfrm>
          <a:prstGeom prst="rect">
            <a:avLst/>
          </a:prstGeom>
          <a:solidFill>
            <a:schemeClr val="accent1">
              <a:alpha val="50000"/>
            </a:scheme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268" name="Picture 4" descr="A pseudo-softmax function for hardware-based high speed image  classification | Scientific Reports"/>
          <p:cNvPicPr/>
          <p:nvPr/>
        </p:nvPicPr>
        <p:blipFill>
          <a:blip r:embed="rId3"/>
          <a:stretch/>
        </p:blipFill>
        <p:spPr>
          <a:xfrm>
            <a:off x="5483160" y="3679200"/>
            <a:ext cx="4051080" cy="1938960"/>
          </a:xfrm>
          <a:prstGeom prst="rect">
            <a:avLst/>
          </a:prstGeom>
          <a:ln w="0">
            <a:noFill/>
          </a:ln>
        </p:spPr>
      </p:pic>
      <p:sp>
        <p:nvSpPr>
          <p:cNvPr id="269" name="Text Box 3"/>
          <p:cNvSpPr/>
          <p:nvPr/>
        </p:nvSpPr>
        <p:spPr>
          <a:xfrm>
            <a:off x="360000" y="1636560"/>
            <a:ext cx="4794120" cy="2377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Softmax</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5"/>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71" name="CustomShape 16"/>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72" name="CustomShape 17"/>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73" name="CustomShape 18"/>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74" name="Text Box 2"/>
          <p:cNvSpPr/>
          <p:nvPr/>
        </p:nvSpPr>
        <p:spPr>
          <a:xfrm>
            <a:off x="360000" y="1636560"/>
            <a:ext cx="4794120" cy="2377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Lets code our first CNN from scratch</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
        <p:nvSpPr>
          <p:cNvPr id="275" name="TextBox 2"/>
          <p:cNvSpPr/>
          <p:nvPr/>
        </p:nvSpPr>
        <p:spPr>
          <a:xfrm>
            <a:off x="1190880" y="2313720"/>
            <a:ext cx="89805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u="sng">
                <a:solidFill>
                  <a:schemeClr val="dk1"/>
                </a:solidFill>
                <a:uFillTx/>
                <a:latin typeface="Arial"/>
                <a:ea typeface="DejaVu Sans"/>
                <a:hlinkClick r:id="rId1"/>
              </a:rPr>
              <a:t>Lecture 07 - CNN Architecture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Overfitting</a:t>
            </a:r>
            <a:endParaRPr b="0" lang="en-US" sz="3200" spc="-1" strike="noStrike">
              <a:solidFill>
                <a:srgbClr val="000000"/>
              </a:solidFill>
              <a:latin typeface="Arial"/>
            </a:endParaRPr>
          </a:p>
        </p:txBody>
      </p:sp>
      <p:sp>
        <p:nvSpPr>
          <p:cNvPr id="277" name="CustomShape 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78" name="CustomShape 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79" name="CustomShape 4"/>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80" name="Text Box 3"/>
          <p:cNvSpPr/>
          <p:nvPr/>
        </p:nvSpPr>
        <p:spPr>
          <a:xfrm>
            <a:off x="360000" y="1636560"/>
            <a:ext cx="9174240" cy="2377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Overfitting occurs when a model captures noise or specific patterns in the training data, impairing its ability to generalize to unseen data. Strategies such as regularization, dropout, data augmentation, and transfer learning help mitigate this by controlling model complexity and leveraging pre-learned features.</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81" name="Picture 2" descr="How to Identify Overfitting Machine Learning Models in Scikit-Learn"/>
          <p:cNvPicPr/>
          <p:nvPr/>
        </p:nvPicPr>
        <p:blipFill>
          <a:blip r:embed="rId1"/>
          <a:srcRect l="5052" t="10504" r="9109" b="5374"/>
          <a:stretch/>
        </p:blipFill>
        <p:spPr>
          <a:xfrm>
            <a:off x="445320" y="2892240"/>
            <a:ext cx="2942280" cy="2012040"/>
          </a:xfrm>
          <a:prstGeom prst="rect">
            <a:avLst/>
          </a:prstGeom>
          <a:ln w="0">
            <a:noFill/>
          </a:ln>
        </p:spPr>
      </p:pic>
      <p:pic>
        <p:nvPicPr>
          <p:cNvPr id="282" name="Picture 4" descr="Overfitting e underfitting em Machine Learning - ABRACD - ASSOCIAÇÃO  BRASILEIRA DE CIÊNCIA DE DADOS"/>
          <p:cNvPicPr/>
          <p:nvPr/>
        </p:nvPicPr>
        <p:blipFill>
          <a:blip r:embed="rId2"/>
          <a:stretch/>
        </p:blipFill>
        <p:spPr>
          <a:xfrm>
            <a:off x="2748600" y="4396680"/>
            <a:ext cx="6474600" cy="224892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Dropout</a:t>
            </a:r>
            <a:endParaRPr b="0" lang="en-US" sz="3200" spc="-1" strike="noStrike">
              <a:solidFill>
                <a:srgbClr val="000000"/>
              </a:solidFill>
              <a:latin typeface="Arial"/>
            </a:endParaRPr>
          </a:p>
        </p:txBody>
      </p:sp>
      <p:sp>
        <p:nvSpPr>
          <p:cNvPr id="284" name="CustomShape 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85" name="CustomShape 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86" name="CustomShape 4"/>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87" name="Text Box 3"/>
          <p:cNvSpPr/>
          <p:nvPr/>
        </p:nvSpPr>
        <p:spPr>
          <a:xfrm>
            <a:off x="360000" y="1636560"/>
            <a:ext cx="9174240" cy="2377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Dropout is a regularization technique that randomly deactivates a fraction of neurons during training, forcing the model to learn redundant representations and reducing overfitting.</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88" name="Picture 2" descr=""/>
          <p:cNvPicPr/>
          <p:nvPr/>
        </p:nvPicPr>
        <p:blipFill>
          <a:blip r:embed="rId1"/>
          <a:stretch/>
        </p:blipFill>
        <p:spPr>
          <a:xfrm>
            <a:off x="2028960" y="2912040"/>
            <a:ext cx="6016320" cy="333468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Data Augmentation</a:t>
            </a:r>
            <a:endParaRPr b="0" lang="en-US" sz="3200" spc="-1" strike="noStrike">
              <a:solidFill>
                <a:srgbClr val="000000"/>
              </a:solidFill>
              <a:latin typeface="Arial"/>
            </a:endParaRPr>
          </a:p>
        </p:txBody>
      </p:sp>
      <p:sp>
        <p:nvSpPr>
          <p:cNvPr id="290" name="CustomShape 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91" name="CustomShape 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92" name="CustomShape 4"/>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pic>
        <p:nvPicPr>
          <p:cNvPr id="293" name="Picture 2" descr="Data Augmentation. Data augmentation in data analysis are… | by Hamdi  Ghorbel | Medium"/>
          <p:cNvPicPr/>
          <p:nvPr/>
        </p:nvPicPr>
        <p:blipFill>
          <a:blip r:embed="rId1"/>
          <a:stretch/>
        </p:blipFill>
        <p:spPr>
          <a:xfrm>
            <a:off x="544320" y="3124080"/>
            <a:ext cx="5465880" cy="3161160"/>
          </a:xfrm>
          <a:prstGeom prst="rect">
            <a:avLst/>
          </a:prstGeom>
          <a:ln w="0">
            <a:noFill/>
          </a:ln>
        </p:spPr>
      </p:pic>
      <p:pic>
        <p:nvPicPr>
          <p:cNvPr id="294" name="Picture 6" descr="Data Augmentation | Papers With Code"/>
          <p:cNvPicPr/>
          <p:nvPr/>
        </p:nvPicPr>
        <p:blipFill>
          <a:blip r:embed="rId2"/>
          <a:stretch/>
        </p:blipFill>
        <p:spPr>
          <a:xfrm>
            <a:off x="6012000" y="2653200"/>
            <a:ext cx="3522240" cy="3522240"/>
          </a:xfrm>
          <a:prstGeom prst="rect">
            <a:avLst/>
          </a:prstGeom>
          <a:ln w="0">
            <a:noFill/>
          </a:ln>
        </p:spPr>
      </p:pic>
      <p:sp>
        <p:nvSpPr>
          <p:cNvPr id="295" name="Text Box 3"/>
          <p:cNvSpPr/>
          <p:nvPr/>
        </p:nvSpPr>
        <p:spPr>
          <a:xfrm>
            <a:off x="360000" y="1636560"/>
            <a:ext cx="6359400" cy="2377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Enlarge the dataset with synthetic samples</a:t>
            </a:r>
            <a:endParaRPr b="0" lang="en-US" sz="1800" spc="-1" strike="noStrike">
              <a:solidFill>
                <a:srgbClr val="000000"/>
              </a:solidFill>
              <a:latin typeface="Arial"/>
            </a:endParaRPr>
          </a:p>
          <a:p>
            <a:pPr lvl="1" marL="6494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Rotation</a:t>
            </a:r>
            <a:endParaRPr b="0" lang="en-US" sz="1800" spc="-1" strike="noStrike">
              <a:solidFill>
                <a:srgbClr val="000000"/>
              </a:solidFill>
              <a:latin typeface="Arial"/>
            </a:endParaRPr>
          </a:p>
          <a:p>
            <a:pPr lvl="1" marL="6494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Crop</a:t>
            </a:r>
            <a:endParaRPr b="0" lang="en-US" sz="1800" spc="-1" strike="noStrike">
              <a:solidFill>
                <a:srgbClr val="000000"/>
              </a:solidFill>
              <a:latin typeface="Arial"/>
            </a:endParaRPr>
          </a:p>
          <a:p>
            <a:pPr lvl="1" marL="6494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Brightness</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Transfer Learning</a:t>
            </a:r>
            <a:endParaRPr b="0" lang="en-US" sz="3200" spc="-1" strike="noStrike">
              <a:solidFill>
                <a:srgbClr val="000000"/>
              </a:solidFill>
              <a:latin typeface="Arial"/>
            </a:endParaRPr>
          </a:p>
        </p:txBody>
      </p:sp>
      <p:sp>
        <p:nvSpPr>
          <p:cNvPr id="297" name="CustomShape 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98" name="CustomShape 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99" name="CustomShape 4"/>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00" name="Text Box 3"/>
          <p:cNvSpPr/>
          <p:nvPr/>
        </p:nvSpPr>
        <p:spPr>
          <a:xfrm>
            <a:off x="360000" y="1636560"/>
            <a:ext cx="7080120" cy="2377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Weight Sharing</a:t>
            </a:r>
            <a:endParaRPr b="0" lang="en-US" sz="1800" spc="-1" strike="noStrike">
              <a:solidFill>
                <a:srgbClr val="000000"/>
              </a:solidFill>
              <a:latin typeface="Arial"/>
            </a:endParaRPr>
          </a:p>
          <a:p>
            <a:pPr defTabSz="914400">
              <a:lnSpc>
                <a:spcPct val="100000"/>
              </a:lnSpc>
              <a:tabLst>
                <a:tab algn="l" pos="0"/>
              </a:tabLst>
            </a:pPr>
            <a:endParaRPr b="0" lang="en-US" sz="1800" spc="-1" strike="noStrike">
              <a:solidFill>
                <a:srgbClr val="000000"/>
              </a:solidFill>
              <a:latin typeface="Arial"/>
            </a:endParaRPr>
          </a:p>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Feature Extraction weights are frozen (or not...) during learning</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301" name="Imagem 8" descr=""/>
          <p:cNvPicPr/>
          <p:nvPr/>
        </p:nvPicPr>
        <p:blipFill>
          <a:blip r:embed="rId1"/>
          <a:stretch/>
        </p:blipFill>
        <p:spPr>
          <a:xfrm>
            <a:off x="1119960" y="2565360"/>
            <a:ext cx="7833960" cy="41274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Miscellaneous</a:t>
            </a:r>
            <a:endParaRPr b="0" lang="en-US" sz="3200" spc="-1" strike="noStrike">
              <a:solidFill>
                <a:srgbClr val="000000"/>
              </a:solidFill>
              <a:latin typeface="Arial"/>
            </a:endParaRPr>
          </a:p>
        </p:txBody>
      </p:sp>
      <p:sp>
        <p:nvSpPr>
          <p:cNvPr id="303" name="CustomShape 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04" name="CustomShape 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05" name="CustomShape 4"/>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06" name="Text Box 3"/>
          <p:cNvSpPr/>
          <p:nvPr/>
        </p:nvSpPr>
        <p:spPr>
          <a:xfrm>
            <a:off x="360000" y="1636560"/>
            <a:ext cx="7080120" cy="2377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Save and Load Weights</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Model Checkpoint</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Resuming Training</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Early Stopping</a:t>
            </a:r>
            <a:endParaRPr b="0" lang="en-US" sz="1800" spc="-1" strike="noStrike">
              <a:solidFill>
                <a:srgbClr val="000000"/>
              </a:solidFill>
              <a:latin typeface="Arial"/>
            </a:endParaRPr>
          </a:p>
        </p:txBody>
      </p:sp>
      <p:pic>
        <p:nvPicPr>
          <p:cNvPr id="307" name="Picture 2" descr="Illustration of the concept of early stopping. The model that should be...  | Download Scientific Diagram"/>
          <p:cNvPicPr/>
          <p:nvPr/>
        </p:nvPicPr>
        <p:blipFill>
          <a:blip r:embed="rId1"/>
          <a:stretch/>
        </p:blipFill>
        <p:spPr>
          <a:xfrm>
            <a:off x="2520360" y="3211920"/>
            <a:ext cx="6821280" cy="329004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20"/>
          <p:cNvSpPr/>
          <p:nvPr/>
        </p:nvSpPr>
        <p:spPr>
          <a:xfrm>
            <a:off x="360000" y="333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State of The Art Architectures</a:t>
            </a:r>
            <a:endParaRPr b="0" lang="en-US" sz="3200" spc="-1" strike="noStrike">
              <a:solidFill>
                <a:srgbClr val="000000"/>
              </a:solidFill>
              <a:latin typeface="Arial"/>
            </a:endParaRPr>
          </a:p>
        </p:txBody>
      </p:sp>
      <p:sp>
        <p:nvSpPr>
          <p:cNvPr id="309" name="CustomShape 21"/>
          <p:cNvSpPr/>
          <p:nvPr/>
        </p:nvSpPr>
        <p:spPr>
          <a:xfrm>
            <a:off x="540000" y="4680000"/>
            <a:ext cx="9174240" cy="2514240"/>
          </a:xfrm>
          <a:prstGeom prst="rect">
            <a:avLst/>
          </a:prstGeom>
          <a:noFill/>
          <a:ln w="0">
            <a:noFill/>
          </a:ln>
        </p:spPr>
        <p:style>
          <a:lnRef idx="0"/>
          <a:fillRef idx="0"/>
          <a:effectRef idx="0"/>
          <a:fontRef idx="minor"/>
        </p:style>
        <p:txBody>
          <a:bodyPr lIns="0" rIns="0" tIns="0" bIns="0" anchor="t">
            <a:noAutofit/>
          </a:bodyPr>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23"/>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spcBef>
                <a:spcPts val="1191"/>
              </a:spcBef>
              <a:spcAft>
                <a:spcPts val="992"/>
              </a:spcAft>
            </a:pPr>
            <a:r>
              <a:rPr b="1" lang="en-US" sz="3200" spc="-1" strike="noStrike">
                <a:solidFill>
                  <a:srgbClr val="ffffff"/>
                </a:solidFill>
                <a:latin typeface="Latin Modern Sans"/>
                <a:ea typeface="DejaVu Sans"/>
              </a:rPr>
              <a:t>CNN Architectures Timeline</a:t>
            </a:r>
            <a:endParaRPr b="0" lang="en-US" sz="3200" spc="-1" strike="noStrike">
              <a:solidFill>
                <a:srgbClr val="000000"/>
              </a:solidFill>
              <a:latin typeface="Arial"/>
            </a:endParaRPr>
          </a:p>
        </p:txBody>
      </p:sp>
      <p:sp>
        <p:nvSpPr>
          <p:cNvPr id="311" name="CustomShape 24"/>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12" name="CustomShape 25"/>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13" name="CustomShape 26"/>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14" name="CustomShape 113"/>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pic>
        <p:nvPicPr>
          <p:cNvPr id="315" name="" descr=""/>
          <p:cNvPicPr/>
          <p:nvPr/>
        </p:nvPicPr>
        <p:blipFill>
          <a:blip r:embed="rId1"/>
          <a:stretch/>
        </p:blipFill>
        <p:spPr>
          <a:xfrm>
            <a:off x="1505160" y="1600200"/>
            <a:ext cx="7181640" cy="50194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58"/>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spcBef>
                <a:spcPts val="1191"/>
              </a:spcBef>
              <a:spcAft>
                <a:spcPts val="992"/>
              </a:spcAft>
            </a:pPr>
            <a:r>
              <a:rPr b="1" lang="en-US" sz="3200" spc="-1" strike="noStrike">
                <a:solidFill>
                  <a:srgbClr val="ffffff"/>
                </a:solidFill>
                <a:latin typeface="Latin Modern Sans"/>
                <a:ea typeface="DejaVu Sans"/>
              </a:rPr>
              <a:t>CNN Architectures Timeline</a:t>
            </a:r>
            <a:endParaRPr b="0" lang="en-US" sz="3200" spc="-1" strike="noStrike">
              <a:solidFill>
                <a:srgbClr val="000000"/>
              </a:solidFill>
              <a:latin typeface="Arial"/>
            </a:endParaRPr>
          </a:p>
        </p:txBody>
      </p:sp>
      <p:sp>
        <p:nvSpPr>
          <p:cNvPr id="317" name="CustomShape 59"/>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18" name="CustomShape 60"/>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19" name="CustomShape 61"/>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20" name="CustomShape 62"/>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pic>
        <p:nvPicPr>
          <p:cNvPr id="321" name="" descr=""/>
          <p:cNvPicPr/>
          <p:nvPr/>
        </p:nvPicPr>
        <p:blipFill>
          <a:blip r:embed="rId1"/>
          <a:stretch/>
        </p:blipFill>
        <p:spPr>
          <a:xfrm>
            <a:off x="1505160" y="1600200"/>
            <a:ext cx="7181640" cy="5019480"/>
          </a:xfrm>
          <a:prstGeom prst="rect">
            <a:avLst/>
          </a:prstGeom>
          <a:ln w="0">
            <a:noFill/>
          </a:ln>
        </p:spPr>
      </p:pic>
      <p:pic>
        <p:nvPicPr>
          <p:cNvPr id="322" name="" descr=""/>
          <p:cNvPicPr/>
          <p:nvPr/>
        </p:nvPicPr>
        <p:blipFill>
          <a:blip r:embed="rId2"/>
          <a:srcRect l="0" t="26277" r="0" b="24844"/>
          <a:stretch/>
        </p:blipFill>
        <p:spPr>
          <a:xfrm>
            <a:off x="7857000" y="6032520"/>
            <a:ext cx="1214280" cy="5580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Topics</a:t>
            </a:r>
            <a:endParaRPr b="0" lang="en-US" sz="3200" spc="-1" strike="noStrike">
              <a:solidFill>
                <a:srgbClr val="000000"/>
              </a:solidFill>
              <a:latin typeface="Arial"/>
            </a:endParaRPr>
          </a:p>
        </p:txBody>
      </p:sp>
      <p:sp>
        <p:nvSpPr>
          <p:cNvPr id="200" name="CustomShape 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01" name="CustomShape 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02" name="CustomShape 4"/>
          <p:cNvSpPr/>
          <p:nvPr/>
        </p:nvSpPr>
        <p:spPr>
          <a:xfrm>
            <a:off x="360000" y="1980000"/>
            <a:ext cx="9174240" cy="4674240"/>
          </a:xfrm>
          <a:prstGeom prst="rect">
            <a:avLst/>
          </a:prstGeom>
          <a:noFill/>
          <a:ln w="0">
            <a:noFill/>
          </a:ln>
        </p:spPr>
        <p:style>
          <a:lnRef idx="0"/>
          <a:fillRef idx="0"/>
          <a:effectRef idx="0"/>
          <a:fontRef idx="minor"/>
        </p:style>
        <p:txBody>
          <a:bodyPr lIns="0" rIns="0" tIns="0" bIns="0" anchor="t">
            <a:normAutofit/>
          </a:bodyPr>
          <a:p>
            <a:pPr marL="2160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Convolutional Neural Network</a:t>
            </a:r>
            <a:endParaRPr b="0" lang="en-US" sz="2000" spc="-1" strike="noStrike">
              <a:solidFill>
                <a:srgbClr val="000000"/>
              </a:solidFill>
              <a:latin typeface="Arial"/>
            </a:endParaRPr>
          </a:p>
          <a:p>
            <a:pPr lvl="1" marL="6732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Basic Concepts </a:t>
            </a:r>
            <a:endParaRPr b="0" lang="en-US" sz="2000" spc="-1" strike="noStrike">
              <a:solidFill>
                <a:srgbClr val="000000"/>
              </a:solidFill>
              <a:latin typeface="Arial"/>
            </a:endParaRPr>
          </a:p>
          <a:p>
            <a:pPr lvl="1" marL="6732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Archicteture and Hiper Parameters</a:t>
            </a:r>
            <a:endParaRPr b="0" lang="en-US" sz="2000" spc="-1" strike="noStrike">
              <a:solidFill>
                <a:srgbClr val="000000"/>
              </a:solidFill>
              <a:latin typeface="Arial"/>
            </a:endParaRPr>
          </a:p>
          <a:p>
            <a:pPr lvl="1" marL="6732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Data Augmentation</a:t>
            </a:r>
            <a:endParaRPr b="0" lang="en-US" sz="2000" spc="-1" strike="noStrike">
              <a:solidFill>
                <a:srgbClr val="000000"/>
              </a:solidFill>
              <a:latin typeface="Arial"/>
            </a:endParaRPr>
          </a:p>
          <a:p>
            <a:pPr lvl="1" marL="6732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Transfer-Learning</a:t>
            </a:r>
            <a:endParaRPr b="0" lang="en-US" sz="2000" spc="-1" strike="noStrike">
              <a:solidFill>
                <a:srgbClr val="000000"/>
              </a:solidFill>
              <a:latin typeface="Arial"/>
            </a:endParaRPr>
          </a:p>
          <a:p>
            <a:pPr lvl="1" marL="6732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Applications</a:t>
            </a:r>
            <a:endParaRPr b="0" lang="en-US" sz="2000" spc="-1" strike="noStrike">
              <a:solidFill>
                <a:srgbClr val="000000"/>
              </a:solidFill>
              <a:latin typeface="Arial"/>
            </a:endParaRPr>
          </a:p>
          <a:p>
            <a:pPr marL="2160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Practice</a:t>
            </a:r>
            <a:endParaRPr b="0" lang="en-US" sz="2000" spc="-1" strike="noStrike">
              <a:solidFill>
                <a:srgbClr val="000000"/>
              </a:solidFill>
              <a:latin typeface="Arial"/>
            </a:endParaRPr>
          </a:p>
        </p:txBody>
      </p:sp>
      <p:pic>
        <p:nvPicPr>
          <p:cNvPr id="203" name="Picture 1" descr=""/>
          <p:cNvPicPr/>
          <p:nvPr/>
        </p:nvPicPr>
        <p:blipFill>
          <a:blip r:embed="rId1"/>
          <a:stretch/>
        </p:blipFill>
        <p:spPr>
          <a:xfrm>
            <a:off x="3083760" y="4303800"/>
            <a:ext cx="5068800" cy="2350800"/>
          </a:xfrm>
          <a:prstGeom prst="rect">
            <a:avLst/>
          </a:prstGeom>
          <a:ln w="0">
            <a:noFill/>
          </a:ln>
        </p:spPr>
      </p:pic>
      <p:sp>
        <p:nvSpPr>
          <p:cNvPr id="204" name="Oval 2"/>
          <p:cNvSpPr/>
          <p:nvPr/>
        </p:nvSpPr>
        <p:spPr>
          <a:xfrm>
            <a:off x="3173400" y="6363720"/>
            <a:ext cx="226440" cy="18828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rial"/>
              <a:ea typeface="DejaVu Sans"/>
            </a:endParaRPr>
          </a:p>
        </p:txBody>
      </p:sp>
      <p:sp>
        <p:nvSpPr>
          <p:cNvPr id="205" name="Oval 3"/>
          <p:cNvSpPr/>
          <p:nvPr/>
        </p:nvSpPr>
        <p:spPr>
          <a:xfrm>
            <a:off x="3494880" y="6370560"/>
            <a:ext cx="226440" cy="18828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rial"/>
              <a:ea typeface="DejaVu Sans"/>
            </a:endParaRPr>
          </a:p>
        </p:txBody>
      </p:sp>
      <p:sp>
        <p:nvSpPr>
          <p:cNvPr id="206" name="Oval 4"/>
          <p:cNvSpPr/>
          <p:nvPr/>
        </p:nvSpPr>
        <p:spPr>
          <a:xfrm>
            <a:off x="3864600" y="6363720"/>
            <a:ext cx="226440" cy="18828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rial"/>
              <a:ea typeface="DejaVu Sans"/>
            </a:endParaRPr>
          </a:p>
        </p:txBody>
      </p:sp>
      <p:sp>
        <p:nvSpPr>
          <p:cNvPr id="207" name="Oval 5"/>
          <p:cNvSpPr/>
          <p:nvPr/>
        </p:nvSpPr>
        <p:spPr>
          <a:xfrm>
            <a:off x="4186080" y="6363720"/>
            <a:ext cx="226440" cy="18828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rial"/>
              <a:ea typeface="DejaVu Sans"/>
            </a:endParaRPr>
          </a:p>
        </p:txBody>
      </p:sp>
      <p:sp>
        <p:nvSpPr>
          <p:cNvPr id="208" name="Oval 6"/>
          <p:cNvSpPr/>
          <p:nvPr/>
        </p:nvSpPr>
        <p:spPr>
          <a:xfrm>
            <a:off x="4878000" y="6370560"/>
            <a:ext cx="226440" cy="18828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rial"/>
              <a:ea typeface="DejaVu Sans"/>
            </a:endParaRPr>
          </a:p>
        </p:txBody>
      </p:sp>
      <p:sp>
        <p:nvSpPr>
          <p:cNvPr id="209" name="Oval 7"/>
          <p:cNvSpPr/>
          <p:nvPr/>
        </p:nvSpPr>
        <p:spPr>
          <a:xfrm>
            <a:off x="4515480" y="6370560"/>
            <a:ext cx="226440" cy="18828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rial"/>
              <a:ea typeface="DejaVu Sans"/>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28"/>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Lenet-5</a:t>
            </a:r>
            <a:endParaRPr b="0" lang="en-US" sz="3200" spc="-1" strike="noStrike">
              <a:solidFill>
                <a:srgbClr val="000000"/>
              </a:solidFill>
              <a:latin typeface="Arial"/>
            </a:endParaRPr>
          </a:p>
        </p:txBody>
      </p:sp>
      <p:sp>
        <p:nvSpPr>
          <p:cNvPr id="324" name="CustomShape 29"/>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25" name="CustomShape 30"/>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26" name="Text Box 6"/>
          <p:cNvSpPr/>
          <p:nvPr/>
        </p:nvSpPr>
        <p:spPr>
          <a:xfrm>
            <a:off x="360000" y="1636560"/>
            <a:ext cx="7080120" cy="2377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2 Conv + Pool layers + 3 Fully Connected layers.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MNIST digit recognition.</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Learned convolutional filters for feature extraction.</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~60k trainable weights.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First widely cited CNN demonstrating effectiveness for vision tasks.</a:t>
            </a:r>
            <a:endParaRPr b="0" lang="en-US" sz="1800" spc="-1" strike="noStrike">
              <a:solidFill>
                <a:srgbClr val="000000"/>
              </a:solidFill>
              <a:latin typeface="Arial"/>
            </a:endParaRPr>
          </a:p>
        </p:txBody>
      </p:sp>
      <p:pic>
        <p:nvPicPr>
          <p:cNvPr id="327" name="" descr=""/>
          <p:cNvPicPr/>
          <p:nvPr/>
        </p:nvPicPr>
        <p:blipFill>
          <a:blip r:embed="rId1"/>
          <a:stretch/>
        </p:blipFill>
        <p:spPr>
          <a:xfrm>
            <a:off x="1600200" y="4800600"/>
            <a:ext cx="6749640" cy="2001960"/>
          </a:xfrm>
          <a:prstGeom prst="rect">
            <a:avLst/>
          </a:prstGeom>
          <a:ln w="0">
            <a:noFill/>
          </a:ln>
        </p:spPr>
      </p:pic>
      <p:pic>
        <p:nvPicPr>
          <p:cNvPr id="328" name="" descr=""/>
          <p:cNvPicPr/>
          <p:nvPr/>
        </p:nvPicPr>
        <p:blipFill>
          <a:blip r:embed="rId2"/>
          <a:stretch/>
        </p:blipFill>
        <p:spPr>
          <a:xfrm>
            <a:off x="4077000" y="360000"/>
            <a:ext cx="5524200" cy="12153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95"/>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Vanish Gradient</a:t>
            </a:r>
            <a:endParaRPr b="0" lang="en-US" sz="3200" spc="-1" strike="noStrike">
              <a:solidFill>
                <a:srgbClr val="000000"/>
              </a:solidFill>
              <a:latin typeface="Arial"/>
            </a:endParaRPr>
          </a:p>
        </p:txBody>
      </p:sp>
      <p:sp>
        <p:nvSpPr>
          <p:cNvPr id="330" name="CustomShape 31"/>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31" name="CustomShape 51"/>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32" name="CustomShape 96"/>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33" name="Text Box 22"/>
          <p:cNvSpPr/>
          <p:nvPr/>
        </p:nvSpPr>
        <p:spPr>
          <a:xfrm>
            <a:off x="457200" y="1636560"/>
            <a:ext cx="9469800" cy="38498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334" name="" descr=""/>
          <p:cNvPicPr/>
          <p:nvPr/>
        </p:nvPicPr>
        <p:blipFill>
          <a:blip r:embed="rId1"/>
          <a:srcRect l="19526" t="18473" r="17969" b="-10889"/>
          <a:stretch/>
        </p:blipFill>
        <p:spPr>
          <a:xfrm>
            <a:off x="685800" y="1753200"/>
            <a:ext cx="5065560" cy="4748760"/>
          </a:xfrm>
          <a:prstGeom prst="rect">
            <a:avLst/>
          </a:prstGeom>
          <a:ln w="0">
            <a:noFill/>
          </a:ln>
        </p:spPr>
      </p:pic>
      <p:pic>
        <p:nvPicPr>
          <p:cNvPr id="335" name="" descr=""/>
          <p:cNvPicPr/>
          <p:nvPr/>
        </p:nvPicPr>
        <p:blipFill>
          <a:blip r:embed="rId2"/>
          <a:srcRect l="46427" t="3475" r="5" b="16089"/>
          <a:stretch/>
        </p:blipFill>
        <p:spPr>
          <a:xfrm>
            <a:off x="5979960" y="4307400"/>
            <a:ext cx="3200040" cy="2461320"/>
          </a:xfrm>
          <a:prstGeom prst="rect">
            <a:avLst/>
          </a:prstGeom>
          <a:ln w="0">
            <a:noFill/>
          </a:ln>
        </p:spPr>
      </p:pic>
      <p:pic>
        <p:nvPicPr>
          <p:cNvPr id="336" name="" descr=""/>
          <p:cNvPicPr/>
          <p:nvPr/>
        </p:nvPicPr>
        <p:blipFill>
          <a:blip r:embed="rId3"/>
          <a:srcRect l="0" t="0" r="49443" b="12812"/>
          <a:stretch/>
        </p:blipFill>
        <p:spPr>
          <a:xfrm>
            <a:off x="6172200" y="1371600"/>
            <a:ext cx="3200400" cy="28278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7" name="" descr=""/>
          <p:cNvPicPr/>
          <p:nvPr/>
        </p:nvPicPr>
        <p:blipFill>
          <a:blip r:embed="rId1"/>
          <a:srcRect l="4415" t="0" r="0" b="0"/>
          <a:stretch/>
        </p:blipFill>
        <p:spPr>
          <a:xfrm>
            <a:off x="685800" y="1899000"/>
            <a:ext cx="5486400" cy="3587400"/>
          </a:xfrm>
          <a:prstGeom prst="rect">
            <a:avLst/>
          </a:prstGeom>
          <a:ln w="0">
            <a:noFill/>
          </a:ln>
        </p:spPr>
      </p:pic>
      <p:sp>
        <p:nvSpPr>
          <p:cNvPr id="338" name="CustomShape 117"/>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Vanish Gradient</a:t>
            </a:r>
            <a:endParaRPr b="0" lang="en-US" sz="3200" spc="-1" strike="noStrike">
              <a:solidFill>
                <a:srgbClr val="000000"/>
              </a:solidFill>
              <a:latin typeface="Arial"/>
            </a:endParaRPr>
          </a:p>
        </p:txBody>
      </p:sp>
      <p:sp>
        <p:nvSpPr>
          <p:cNvPr id="339" name="CustomShape 77"/>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40" name="CustomShape 78"/>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41" name="CustomShape 79"/>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42" name="Text Box 12"/>
          <p:cNvSpPr/>
          <p:nvPr/>
        </p:nvSpPr>
        <p:spPr>
          <a:xfrm>
            <a:off x="360000" y="1636560"/>
            <a:ext cx="9469800" cy="38498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
        <p:nvSpPr>
          <p:cNvPr id="343" name="Text Box 15"/>
          <p:cNvSpPr/>
          <p:nvPr/>
        </p:nvSpPr>
        <p:spPr>
          <a:xfrm>
            <a:off x="360000" y="952560"/>
            <a:ext cx="9469800" cy="38498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Backpropagation</a:t>
            </a:r>
            <a:r>
              <a:rPr b="0" lang="en-US" sz="1000" spc="-1" strike="noStrike">
                <a:solidFill>
                  <a:srgbClr val="000000"/>
                </a:solidFill>
                <a:latin typeface="Arial"/>
                <a:ea typeface="DejaVu Sans"/>
              </a:rPr>
              <a:t> </a:t>
            </a:r>
            <a:r>
              <a:rPr b="0" lang="en-US" sz="1800" spc="-1" strike="noStrike">
                <a:solidFill>
                  <a:srgbClr val="000000"/>
                </a:solidFill>
                <a:latin typeface="Arial"/>
                <a:ea typeface="DejaVu Sans"/>
              </a:rPr>
              <a:t>multiplies gradients layer by layer using the chain rule.</a:t>
            </a:r>
            <a:endParaRPr b="0" lang="en-US" sz="1800" spc="-1" strike="noStrike">
              <a:solidFill>
                <a:srgbClr val="000000"/>
              </a:solidFill>
              <a:latin typeface="Arial"/>
            </a:endParaRPr>
          </a:p>
        </p:txBody>
      </p:sp>
      <p:pic>
        <p:nvPicPr>
          <p:cNvPr id="344" name="" descr=""/>
          <p:cNvPicPr/>
          <p:nvPr/>
        </p:nvPicPr>
        <p:blipFill>
          <a:blip r:embed="rId2"/>
          <a:srcRect l="5843" t="56299" r="4574" b="20079"/>
          <a:stretch/>
        </p:blipFill>
        <p:spPr>
          <a:xfrm>
            <a:off x="1143000" y="5715000"/>
            <a:ext cx="4370040" cy="647280"/>
          </a:xfrm>
          <a:prstGeom prst="rect">
            <a:avLst/>
          </a:prstGeom>
          <a:ln w="0">
            <a:noFill/>
          </a:ln>
        </p:spPr>
      </p:pic>
      <p:pic>
        <p:nvPicPr>
          <p:cNvPr id="345" name="" descr=""/>
          <p:cNvPicPr/>
          <p:nvPr/>
        </p:nvPicPr>
        <p:blipFill>
          <a:blip r:embed="rId3"/>
          <a:stretch/>
        </p:blipFill>
        <p:spPr>
          <a:xfrm>
            <a:off x="7385040" y="2705760"/>
            <a:ext cx="1542600" cy="676080"/>
          </a:xfrm>
          <a:prstGeom prst="rect">
            <a:avLst/>
          </a:prstGeom>
          <a:ln w="0">
            <a:noFill/>
          </a:ln>
        </p:spPr>
      </p:pic>
      <p:pic>
        <p:nvPicPr>
          <p:cNvPr id="346" name="" descr=""/>
          <p:cNvPicPr/>
          <p:nvPr/>
        </p:nvPicPr>
        <p:blipFill>
          <a:blip r:embed="rId4"/>
          <a:stretch/>
        </p:blipFill>
        <p:spPr>
          <a:xfrm>
            <a:off x="6953400" y="4367160"/>
            <a:ext cx="2418840" cy="732960"/>
          </a:xfrm>
          <a:prstGeom prst="rect">
            <a:avLst/>
          </a:prstGeom>
          <a:ln w="0">
            <a:noFill/>
          </a:ln>
        </p:spPr>
      </p:pic>
      <p:sp>
        <p:nvSpPr>
          <p:cNvPr id="347" name=""/>
          <p:cNvSpPr txBox="1"/>
          <p:nvPr/>
        </p:nvSpPr>
        <p:spPr>
          <a:xfrm>
            <a:off x="7260840" y="2382840"/>
            <a:ext cx="1895400" cy="346680"/>
          </a:xfrm>
          <a:prstGeom prst="rect">
            <a:avLst/>
          </a:prstGeom>
          <a:noFill/>
          <a:ln w="0">
            <a:noFill/>
          </a:ln>
        </p:spPr>
        <p:txBody>
          <a:bodyPr lIns="90000" rIns="90000" tIns="45000" bIns="45000" anchor="t">
            <a:noAutofit/>
          </a:bodyPr>
          <a:p>
            <a:r>
              <a:rPr b="0" lang="en-US" sz="1800" spc="-1" strike="noStrike">
                <a:solidFill>
                  <a:srgbClr val="000000"/>
                </a:solidFill>
                <a:latin typeface="Arial"/>
                <a:ea typeface="DejaVu Sans"/>
              </a:rPr>
              <a:t>Artificial Neuron</a:t>
            </a:r>
            <a:endParaRPr b="0" lang="en-US" sz="1800" spc="-1" strike="noStrike">
              <a:solidFill>
                <a:srgbClr val="000000"/>
              </a:solidFill>
              <a:latin typeface="Arial"/>
            </a:endParaRPr>
          </a:p>
        </p:txBody>
      </p:sp>
      <p:sp>
        <p:nvSpPr>
          <p:cNvPr id="348" name=""/>
          <p:cNvSpPr txBox="1"/>
          <p:nvPr/>
        </p:nvSpPr>
        <p:spPr>
          <a:xfrm>
            <a:off x="7638840" y="4069440"/>
            <a:ext cx="1895400" cy="346680"/>
          </a:xfrm>
          <a:prstGeom prst="rect">
            <a:avLst/>
          </a:prstGeom>
          <a:noFill/>
          <a:ln w="0">
            <a:noFill/>
          </a:ln>
        </p:spPr>
        <p:txBody>
          <a:bodyPr lIns="90000" rIns="90000" tIns="45000" bIns="45000" anchor="t">
            <a:noAutofit/>
          </a:bodyPr>
          <a:p>
            <a:r>
              <a:rPr b="0" lang="en-US" sz="1800" spc="-1" strike="noStrike">
                <a:solidFill>
                  <a:srgbClr val="000000"/>
                </a:solidFill>
                <a:latin typeface="Arial"/>
                <a:ea typeface="DejaVu Sans"/>
              </a:rPr>
              <a:t>Activation</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97"/>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Vanish Gradient</a:t>
            </a:r>
            <a:endParaRPr b="0" lang="en-US" sz="3200" spc="-1" strike="noStrike">
              <a:solidFill>
                <a:srgbClr val="000000"/>
              </a:solidFill>
              <a:latin typeface="Arial"/>
            </a:endParaRPr>
          </a:p>
        </p:txBody>
      </p:sp>
      <p:sp>
        <p:nvSpPr>
          <p:cNvPr id="350" name="CustomShape 73"/>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51" name="CustomShape 74"/>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52" name="CustomShape 75"/>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53" name="Text Box 5"/>
          <p:cNvSpPr/>
          <p:nvPr/>
        </p:nvSpPr>
        <p:spPr>
          <a:xfrm>
            <a:off x="457200" y="1636560"/>
            <a:ext cx="9469800" cy="38498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354" name="" descr=""/>
          <p:cNvPicPr/>
          <p:nvPr/>
        </p:nvPicPr>
        <p:blipFill>
          <a:blip r:embed="rId1"/>
          <a:stretch/>
        </p:blipFill>
        <p:spPr>
          <a:xfrm>
            <a:off x="685800" y="2057400"/>
            <a:ext cx="3095280" cy="1314000"/>
          </a:xfrm>
          <a:prstGeom prst="rect">
            <a:avLst/>
          </a:prstGeom>
          <a:ln w="0">
            <a:noFill/>
          </a:ln>
        </p:spPr>
      </p:pic>
      <p:pic>
        <p:nvPicPr>
          <p:cNvPr id="355" name="" descr=""/>
          <p:cNvPicPr/>
          <p:nvPr/>
        </p:nvPicPr>
        <p:blipFill>
          <a:blip r:embed="rId2"/>
          <a:stretch/>
        </p:blipFill>
        <p:spPr>
          <a:xfrm>
            <a:off x="226440" y="3679560"/>
            <a:ext cx="5259960" cy="2035440"/>
          </a:xfrm>
          <a:prstGeom prst="rect">
            <a:avLst/>
          </a:prstGeom>
          <a:ln w="0">
            <a:noFill/>
          </a:ln>
        </p:spPr>
      </p:pic>
      <p:pic>
        <p:nvPicPr>
          <p:cNvPr id="356" name="" descr=""/>
          <p:cNvPicPr/>
          <p:nvPr/>
        </p:nvPicPr>
        <p:blipFill>
          <a:blip r:embed="rId3"/>
          <a:stretch/>
        </p:blipFill>
        <p:spPr>
          <a:xfrm>
            <a:off x="4353480" y="685800"/>
            <a:ext cx="5247720" cy="876600"/>
          </a:xfrm>
          <a:prstGeom prst="rect">
            <a:avLst/>
          </a:prstGeom>
          <a:ln w="0">
            <a:noFill/>
          </a:ln>
        </p:spPr>
      </p:pic>
      <p:pic>
        <p:nvPicPr>
          <p:cNvPr id="357" name="" descr=""/>
          <p:cNvPicPr/>
          <p:nvPr/>
        </p:nvPicPr>
        <p:blipFill>
          <a:blip r:embed="rId4"/>
          <a:stretch/>
        </p:blipFill>
        <p:spPr>
          <a:xfrm>
            <a:off x="4734360" y="1828800"/>
            <a:ext cx="4638240" cy="1399680"/>
          </a:xfrm>
          <a:prstGeom prst="rect">
            <a:avLst/>
          </a:prstGeom>
          <a:ln w="0">
            <a:noFill/>
          </a:ln>
        </p:spPr>
      </p:pic>
      <p:pic>
        <p:nvPicPr>
          <p:cNvPr id="358" name="" descr=""/>
          <p:cNvPicPr/>
          <p:nvPr/>
        </p:nvPicPr>
        <p:blipFill>
          <a:blip r:embed="rId5"/>
          <a:stretch/>
        </p:blipFill>
        <p:spPr>
          <a:xfrm>
            <a:off x="5621760" y="3886200"/>
            <a:ext cx="3750840" cy="16621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8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Vanish Gradient</a:t>
            </a:r>
            <a:endParaRPr b="0" lang="en-US" sz="3200" spc="-1" strike="noStrike">
              <a:solidFill>
                <a:srgbClr val="000000"/>
              </a:solidFill>
              <a:latin typeface="Arial"/>
            </a:endParaRPr>
          </a:p>
        </p:txBody>
      </p:sp>
      <p:sp>
        <p:nvSpPr>
          <p:cNvPr id="360" name="CustomShape 8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61" name="CustomShape 8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62" name="CustomShape 84"/>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63" name="Text Box 16"/>
          <p:cNvSpPr/>
          <p:nvPr/>
        </p:nvSpPr>
        <p:spPr>
          <a:xfrm>
            <a:off x="360000" y="1636560"/>
            <a:ext cx="9469800" cy="38498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
        <p:nvSpPr>
          <p:cNvPr id="364" name="Text Box 17"/>
          <p:cNvSpPr/>
          <p:nvPr/>
        </p:nvSpPr>
        <p:spPr>
          <a:xfrm>
            <a:off x="360000" y="952560"/>
            <a:ext cx="9469800" cy="38498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Backpropagation</a:t>
            </a:r>
            <a:r>
              <a:rPr b="0" lang="en-US" sz="1000" spc="-1" strike="noStrike">
                <a:solidFill>
                  <a:srgbClr val="000000"/>
                </a:solidFill>
                <a:latin typeface="Arial"/>
                <a:ea typeface="DejaVu Sans"/>
              </a:rPr>
              <a:t> </a:t>
            </a:r>
            <a:r>
              <a:rPr b="0" lang="en-US" sz="1800" spc="-1" strike="noStrike">
                <a:solidFill>
                  <a:srgbClr val="000000"/>
                </a:solidFill>
                <a:latin typeface="Arial"/>
                <a:ea typeface="DejaVu Sans"/>
              </a:rPr>
              <a:t>multiplies gradients layer by layer using the chain rule.</a:t>
            </a:r>
            <a:endParaRPr b="0" lang="en-US" sz="1800" spc="-1" strike="noStrike">
              <a:solidFill>
                <a:srgbClr val="000000"/>
              </a:solidFill>
              <a:latin typeface="Arial"/>
            </a:endParaRPr>
          </a:p>
          <a:p>
            <a:pPr lvl="1" marL="432000" indent="-21600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If activation functions (like sigmoid or tanh) squash inputs into small ranges, their derivatives are less than 1.</a:t>
            </a:r>
            <a:endParaRPr b="0" lang="en-US" sz="1800" spc="-1" strike="noStrike">
              <a:solidFill>
                <a:srgbClr val="000000"/>
              </a:solidFill>
              <a:latin typeface="Arial"/>
            </a:endParaRPr>
          </a:p>
          <a:p>
            <a:pPr lvl="1" marL="432000" indent="-21600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Multiplying many numbers less than 1 across deep layers causes the gradient to shrink exponentially toward zero.</a:t>
            </a:r>
            <a:endParaRPr b="0" lang="en-US" sz="1800" spc="-1" strike="noStrike">
              <a:solidFill>
                <a:srgbClr val="000000"/>
              </a:solidFill>
              <a:latin typeface="Arial"/>
            </a:endParaRPr>
          </a:p>
          <a:p>
            <a:pPr lvl="1" marL="432000" indent="-21600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As a result, weight updates in early layers vanish, preventing effective training.</a:t>
            </a:r>
            <a:endParaRPr b="0" lang="en-US" sz="1800" spc="-1" strike="noStrike">
              <a:solidFill>
                <a:srgbClr val="000000"/>
              </a:solidFill>
              <a:latin typeface="Arial"/>
            </a:endParaRPr>
          </a:p>
          <a:p>
            <a:pPr marL="192240" indent="-19224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000" spc="-1" strike="noStrike">
              <a:solidFill>
                <a:srgbClr val="000000"/>
              </a:solidFill>
              <a:latin typeface="Arial"/>
            </a:endParaRPr>
          </a:p>
          <a:p>
            <a:pPr marL="192240" indent="-19224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000" spc="-1" strike="noStrike">
                <a:solidFill>
                  <a:srgbClr val="000000"/>
                </a:solidFill>
                <a:latin typeface="Arial"/>
                <a:ea typeface="DejaVu Sans"/>
              </a:rPr>
              <a:t> </a:t>
            </a:r>
            <a:endParaRPr b="0" lang="en-US" sz="1000" spc="-1" strike="noStrike">
              <a:solidFill>
                <a:srgbClr val="000000"/>
              </a:solidFill>
              <a:latin typeface="Arial"/>
            </a:endParaRPr>
          </a:p>
        </p:txBody>
      </p:sp>
      <p:pic>
        <p:nvPicPr>
          <p:cNvPr id="365" name="" descr=""/>
          <p:cNvPicPr/>
          <p:nvPr/>
        </p:nvPicPr>
        <p:blipFill>
          <a:blip r:embed="rId1"/>
          <a:stretch/>
        </p:blipFill>
        <p:spPr>
          <a:xfrm>
            <a:off x="1600200" y="4428000"/>
            <a:ext cx="2418840" cy="732960"/>
          </a:xfrm>
          <a:prstGeom prst="rect">
            <a:avLst/>
          </a:prstGeom>
          <a:ln w="0">
            <a:noFill/>
          </a:ln>
        </p:spPr>
      </p:pic>
      <p:sp>
        <p:nvSpPr>
          <p:cNvPr id="366" name=""/>
          <p:cNvSpPr txBox="1"/>
          <p:nvPr/>
        </p:nvSpPr>
        <p:spPr>
          <a:xfrm>
            <a:off x="2231640" y="4114800"/>
            <a:ext cx="1305360" cy="346680"/>
          </a:xfrm>
          <a:prstGeom prst="rect">
            <a:avLst/>
          </a:prstGeom>
          <a:noFill/>
          <a:ln w="0">
            <a:noFill/>
          </a:ln>
        </p:spPr>
        <p:txBody>
          <a:bodyPr lIns="90000" rIns="90000" tIns="45000" bIns="45000" anchor="t">
            <a:noAutofit/>
          </a:bodyPr>
          <a:p>
            <a:r>
              <a:rPr b="0" lang="en-US" sz="1800" spc="-1" strike="noStrike">
                <a:solidFill>
                  <a:srgbClr val="000000"/>
                </a:solidFill>
                <a:latin typeface="Arial"/>
                <a:ea typeface="DejaVu Sans"/>
              </a:rPr>
              <a:t>Activation</a:t>
            </a:r>
            <a:endParaRPr b="0" lang="en-US" sz="1800" spc="-1" strike="noStrike">
              <a:solidFill>
                <a:srgbClr val="000000"/>
              </a:solidFill>
              <a:latin typeface="Arial"/>
            </a:endParaRPr>
          </a:p>
        </p:txBody>
      </p:sp>
      <p:pic>
        <p:nvPicPr>
          <p:cNvPr id="367" name="" descr=""/>
          <p:cNvPicPr/>
          <p:nvPr/>
        </p:nvPicPr>
        <p:blipFill>
          <a:blip r:embed="rId2"/>
          <a:stretch/>
        </p:blipFill>
        <p:spPr>
          <a:xfrm>
            <a:off x="4821480" y="4031640"/>
            <a:ext cx="4551120" cy="2826360"/>
          </a:xfrm>
          <a:prstGeom prst="rect">
            <a:avLst/>
          </a:prstGeom>
          <a:ln w="0">
            <a:noFill/>
          </a:ln>
        </p:spPr>
      </p:pic>
      <p:pic>
        <p:nvPicPr>
          <p:cNvPr id="368" name="" descr=""/>
          <p:cNvPicPr/>
          <p:nvPr/>
        </p:nvPicPr>
        <p:blipFill>
          <a:blip r:embed="rId3"/>
          <a:srcRect l="11770" t="0" r="0" b="0"/>
          <a:stretch/>
        </p:blipFill>
        <p:spPr>
          <a:xfrm>
            <a:off x="914400" y="5185800"/>
            <a:ext cx="2743200" cy="15361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08"/>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Mitigating The Vanish</a:t>
            </a:r>
            <a:endParaRPr b="0" lang="en-US" sz="3200" spc="-1" strike="noStrike">
              <a:solidFill>
                <a:srgbClr val="000000"/>
              </a:solidFill>
              <a:latin typeface="Arial"/>
            </a:endParaRPr>
          </a:p>
        </p:txBody>
      </p:sp>
      <p:sp>
        <p:nvSpPr>
          <p:cNvPr id="370" name="CustomShape 86"/>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71" name="CustomShape 87"/>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72" name="CustomShape 88"/>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73" name="Text Box 18"/>
          <p:cNvSpPr/>
          <p:nvPr/>
        </p:nvSpPr>
        <p:spPr>
          <a:xfrm>
            <a:off x="360000" y="1636560"/>
            <a:ext cx="9469800" cy="38498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
        <p:nvSpPr>
          <p:cNvPr id="374" name="Text Box 19"/>
          <p:cNvSpPr/>
          <p:nvPr/>
        </p:nvSpPr>
        <p:spPr>
          <a:xfrm>
            <a:off x="360000" y="952560"/>
            <a:ext cx="9469800" cy="38498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ReLu Activation</a:t>
            </a:r>
            <a:endParaRPr b="0" lang="en-US" sz="1800" spc="-1" strike="noStrike">
              <a:solidFill>
                <a:srgbClr val="000000"/>
              </a:solidFill>
              <a:latin typeface="Arial"/>
            </a:endParaRPr>
          </a:p>
          <a:p>
            <a:pPr lvl="1" marL="432000" indent="-21600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Prevents saturation: Sigmoid/tanh saturate (gradient ≈ 0) for large or small values; ReLU does not. </a:t>
            </a:r>
            <a:endParaRPr b="0" lang="en-US" sz="1400" spc="-1" strike="noStrike">
              <a:solidFill>
                <a:srgbClr val="000000"/>
              </a:solidFill>
              <a:latin typeface="Arial"/>
            </a:endParaRPr>
          </a:p>
          <a:p>
            <a:pPr lvl="1" marL="432000" indent="-21600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Maintains gradient flow: Constant derivative (1) for x&gt;0 preserves the backpropagation signal. </a:t>
            </a:r>
            <a:endParaRPr b="0" lang="en-US" sz="1400" spc="-1" strike="noStrike">
              <a:solidFill>
                <a:srgbClr val="000000"/>
              </a:solidFill>
              <a:latin typeface="Arial"/>
            </a:endParaRPr>
          </a:p>
          <a:p>
            <a:pPr lvl="1" marL="432000" indent="-21600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Computational simplicity: Direct calculation, no exponentials required.</a:t>
            </a:r>
            <a:endParaRPr b="0" lang="en-US" sz="1400" spc="-1" strike="noStrike">
              <a:solidFill>
                <a:srgbClr val="000000"/>
              </a:solidFill>
              <a:latin typeface="Arial"/>
            </a:endParaRPr>
          </a:p>
          <a:p>
            <a:pPr marL="192240" indent="-19224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000" spc="-1" strike="noStrike">
              <a:solidFill>
                <a:srgbClr val="000000"/>
              </a:solidFill>
              <a:latin typeface="Arial"/>
            </a:endParaRPr>
          </a:p>
        </p:txBody>
      </p:sp>
      <p:pic>
        <p:nvPicPr>
          <p:cNvPr id="375" name="" descr=""/>
          <p:cNvPicPr/>
          <p:nvPr/>
        </p:nvPicPr>
        <p:blipFill>
          <a:blip r:embed="rId1"/>
          <a:stretch/>
        </p:blipFill>
        <p:spPr>
          <a:xfrm>
            <a:off x="4993200" y="3567240"/>
            <a:ext cx="4377600" cy="2934720"/>
          </a:xfrm>
          <a:prstGeom prst="rect">
            <a:avLst/>
          </a:prstGeom>
          <a:ln w="0">
            <a:noFill/>
          </a:ln>
        </p:spPr>
      </p:pic>
      <p:pic>
        <p:nvPicPr>
          <p:cNvPr id="376" name="" descr=""/>
          <p:cNvPicPr/>
          <p:nvPr/>
        </p:nvPicPr>
        <p:blipFill>
          <a:blip r:embed="rId2"/>
          <a:srcRect l="19044" t="0" r="14291" b="0"/>
          <a:stretch/>
        </p:blipFill>
        <p:spPr>
          <a:xfrm>
            <a:off x="685800" y="3657600"/>
            <a:ext cx="3657600" cy="274320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93"/>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Mitigating The Vanish</a:t>
            </a:r>
            <a:endParaRPr b="0" lang="en-US" sz="3200" spc="-1" strike="noStrike">
              <a:solidFill>
                <a:srgbClr val="000000"/>
              </a:solidFill>
              <a:latin typeface="Arial"/>
            </a:endParaRPr>
          </a:p>
        </p:txBody>
      </p:sp>
      <p:sp>
        <p:nvSpPr>
          <p:cNvPr id="378" name="CustomShape 90"/>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79" name="CustomShape 91"/>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80" name="CustomShape 92"/>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81" name="Text Box 20"/>
          <p:cNvSpPr/>
          <p:nvPr/>
        </p:nvSpPr>
        <p:spPr>
          <a:xfrm>
            <a:off x="360000" y="1636560"/>
            <a:ext cx="9469800" cy="38498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
        <p:nvSpPr>
          <p:cNvPr id="382" name="Text Box 21"/>
          <p:cNvSpPr/>
          <p:nvPr/>
        </p:nvSpPr>
        <p:spPr>
          <a:xfrm>
            <a:off x="360000" y="952560"/>
            <a:ext cx="9469800" cy="38498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Batch </a:t>
            </a:r>
            <a:r>
              <a:rPr b="0" lang="en-US" sz="1800" spc="-1" strike="noStrike">
                <a:solidFill>
                  <a:srgbClr val="000000"/>
                </a:solidFill>
                <a:latin typeface="Arial"/>
                <a:ea typeface="DejaVu Sans"/>
              </a:rPr>
              <a:t>Normalization </a:t>
            </a:r>
            <a:r>
              <a:rPr b="0" lang="en-US" sz="1800" spc="-1" strike="noStrike">
                <a:solidFill>
                  <a:srgbClr val="000000"/>
                </a:solidFill>
                <a:latin typeface="Arial"/>
                <a:ea typeface="DejaVu Sans"/>
              </a:rPr>
              <a:t>(BN)</a:t>
            </a:r>
            <a:endParaRPr b="0" lang="en-US" sz="1800" spc="-1" strike="noStrike">
              <a:solidFill>
                <a:srgbClr val="000000"/>
              </a:solidFill>
              <a:latin typeface="Arial"/>
            </a:endParaRPr>
          </a:p>
          <a:p>
            <a:pPr lvl="1" marL="432000" indent="-21600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BN normalizes the </a:t>
            </a:r>
            <a:r>
              <a:rPr b="0" lang="en-US" sz="1400" spc="-1" strike="noStrike">
                <a:solidFill>
                  <a:srgbClr val="000000"/>
                </a:solidFill>
                <a:latin typeface="Arial"/>
                <a:ea typeface="DejaVu Sans"/>
              </a:rPr>
              <a:t>output of a layer </a:t>
            </a:r>
            <a:r>
              <a:rPr b="0" lang="en-US" sz="1400" spc="-1" strike="noStrike">
                <a:solidFill>
                  <a:srgbClr val="000000"/>
                </a:solidFill>
                <a:latin typeface="Arial"/>
                <a:ea typeface="DejaVu Sans"/>
              </a:rPr>
              <a:t>before applying the </a:t>
            </a:r>
            <a:r>
              <a:rPr b="0" lang="en-US" sz="1400" spc="-1" strike="noStrike">
                <a:solidFill>
                  <a:srgbClr val="000000"/>
                </a:solidFill>
                <a:latin typeface="Arial"/>
                <a:ea typeface="DejaVu Sans"/>
              </a:rPr>
              <a:t>activation function</a:t>
            </a:r>
            <a:endParaRPr b="0" lang="en-US" sz="1400" spc="-1" strike="noStrike">
              <a:solidFill>
                <a:srgbClr val="000000"/>
              </a:solidFill>
              <a:latin typeface="Arial"/>
            </a:endParaRPr>
          </a:p>
          <a:p>
            <a:pPr lvl="1" marL="432000" indent="-21600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For a given mini-</a:t>
            </a:r>
            <a:r>
              <a:rPr b="0" lang="en-US" sz="1400" spc="-1" strike="noStrike">
                <a:solidFill>
                  <a:srgbClr val="000000"/>
                </a:solidFill>
                <a:latin typeface="Arial"/>
                <a:ea typeface="DejaVu Sans"/>
              </a:rPr>
              <a:t>batch, it computes </a:t>
            </a:r>
            <a:r>
              <a:rPr b="0" lang="en-US" sz="1400" spc="-1" strike="noStrike">
                <a:solidFill>
                  <a:srgbClr val="000000"/>
                </a:solidFill>
                <a:latin typeface="Arial"/>
                <a:ea typeface="DejaVu Sans"/>
              </a:rPr>
              <a:t>the mean and </a:t>
            </a:r>
            <a:r>
              <a:rPr b="0" lang="en-US" sz="1400" spc="-1" strike="noStrike">
                <a:solidFill>
                  <a:srgbClr val="000000"/>
                </a:solidFill>
                <a:latin typeface="Arial"/>
                <a:ea typeface="DejaVu Sans"/>
              </a:rPr>
              <a:t>variance of each </a:t>
            </a:r>
            <a:r>
              <a:rPr b="0" lang="en-US" sz="1400" spc="-1" strike="noStrike">
                <a:solidFill>
                  <a:srgbClr val="000000"/>
                </a:solidFill>
                <a:latin typeface="Arial"/>
                <a:ea typeface="DejaVu Sans"/>
              </a:rPr>
              <a:t>feature/channel and </a:t>
            </a:r>
            <a:r>
              <a:rPr b="0" lang="en-US" sz="1400" spc="-1" strike="noStrike">
                <a:solidFill>
                  <a:srgbClr val="000000"/>
                </a:solidFill>
                <a:latin typeface="Arial"/>
                <a:ea typeface="DejaVu Sans"/>
              </a:rPr>
              <a:t>scales the </a:t>
            </a:r>
            <a:r>
              <a:rPr b="0" lang="en-US" sz="1400" spc="-1" strike="noStrike">
                <a:solidFill>
                  <a:srgbClr val="000000"/>
                </a:solidFill>
                <a:latin typeface="Arial"/>
                <a:ea typeface="DejaVu Sans"/>
              </a:rPr>
              <a:t>activations to have </a:t>
            </a:r>
            <a:r>
              <a:rPr b="0" lang="en-US" sz="1400" spc="-1" strike="noStrike">
                <a:solidFill>
                  <a:srgbClr val="000000"/>
                </a:solidFill>
                <a:latin typeface="Arial"/>
                <a:ea typeface="DejaVu Sans"/>
              </a:rPr>
              <a:t>zero mean and unit </a:t>
            </a:r>
            <a:r>
              <a:rPr b="0" lang="en-US" sz="1400" spc="-1" strike="noStrike">
                <a:solidFill>
                  <a:srgbClr val="000000"/>
                </a:solidFill>
                <a:latin typeface="Arial"/>
                <a:ea typeface="DejaVu Sans"/>
              </a:rPr>
              <a:t>variance.</a:t>
            </a:r>
            <a:endParaRPr b="0" lang="en-US" sz="1400" spc="-1" strike="noStrike">
              <a:solidFill>
                <a:srgbClr val="000000"/>
              </a:solidFill>
              <a:latin typeface="Arial"/>
            </a:endParaRPr>
          </a:p>
          <a:p>
            <a:pPr lvl="1" marL="432000" indent="-21600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BN keeps the </a:t>
            </a:r>
            <a:r>
              <a:rPr b="0" lang="en-US" sz="1400" spc="-1" strike="noStrike">
                <a:solidFill>
                  <a:srgbClr val="000000"/>
                </a:solidFill>
                <a:latin typeface="Arial"/>
                <a:ea typeface="DejaVu Sans"/>
              </a:rPr>
              <a:t>distribution of </a:t>
            </a:r>
            <a:r>
              <a:rPr b="0" lang="en-US" sz="1400" spc="-1" strike="noStrike">
                <a:solidFill>
                  <a:srgbClr val="000000"/>
                </a:solidFill>
                <a:latin typeface="Arial"/>
                <a:ea typeface="DejaVu Sans"/>
              </a:rPr>
              <a:t>activations stable, </a:t>
            </a:r>
            <a:r>
              <a:rPr b="0" lang="en-US" sz="1400" spc="-1" strike="noStrike">
                <a:solidFill>
                  <a:srgbClr val="000000"/>
                </a:solidFill>
                <a:latin typeface="Arial"/>
                <a:ea typeface="DejaVu Sans"/>
              </a:rPr>
              <a:t>which prevents </a:t>
            </a:r>
            <a:r>
              <a:rPr b="0" lang="en-US" sz="1400" spc="-1" strike="noStrike">
                <a:solidFill>
                  <a:srgbClr val="000000"/>
                </a:solidFill>
                <a:latin typeface="Arial"/>
                <a:ea typeface="DejaVu Sans"/>
              </a:rPr>
              <a:t>gradients from </a:t>
            </a:r>
            <a:r>
              <a:rPr b="0" lang="en-US" sz="1400" spc="-1" strike="noStrike">
                <a:solidFill>
                  <a:srgbClr val="000000"/>
                </a:solidFill>
                <a:latin typeface="Arial"/>
                <a:ea typeface="DejaVu Sans"/>
              </a:rPr>
              <a:t>shrinking too much </a:t>
            </a:r>
            <a:r>
              <a:rPr b="0" lang="en-US" sz="1400" spc="-1" strike="noStrike">
                <a:solidFill>
                  <a:srgbClr val="000000"/>
                </a:solidFill>
                <a:latin typeface="Arial"/>
                <a:ea typeface="DejaVu Sans"/>
              </a:rPr>
              <a:t>in deep networks.</a:t>
            </a:r>
            <a:endParaRPr b="0" lang="en-US" sz="1400" spc="-1" strike="noStrike">
              <a:solidFill>
                <a:srgbClr val="000000"/>
              </a:solidFill>
              <a:latin typeface="Arial"/>
            </a:endParaRPr>
          </a:p>
          <a:p>
            <a:pPr lvl="1" marL="432000" indent="-21600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It reduces the </a:t>
            </a:r>
            <a:r>
              <a:rPr b="0" lang="en-US" sz="1400" spc="-1" strike="noStrike">
                <a:solidFill>
                  <a:srgbClr val="000000"/>
                </a:solidFill>
                <a:latin typeface="Arial"/>
                <a:ea typeface="DejaVu Sans"/>
              </a:rPr>
              <a:t>dependency of </a:t>
            </a:r>
            <a:r>
              <a:rPr b="0" lang="en-US" sz="1400" spc="-1" strike="noStrike">
                <a:solidFill>
                  <a:srgbClr val="000000"/>
                </a:solidFill>
                <a:latin typeface="Arial"/>
                <a:ea typeface="DejaVu Sans"/>
              </a:rPr>
              <a:t>gradient magnitude </a:t>
            </a:r>
            <a:r>
              <a:rPr b="0" lang="en-US" sz="1400" spc="-1" strike="noStrike">
                <a:solidFill>
                  <a:srgbClr val="000000"/>
                </a:solidFill>
                <a:latin typeface="Arial"/>
                <a:ea typeface="DejaVu Sans"/>
              </a:rPr>
              <a:t>on the scale of </a:t>
            </a:r>
            <a:r>
              <a:rPr b="0" lang="en-US" sz="1400" spc="-1" strike="noStrike">
                <a:solidFill>
                  <a:srgbClr val="000000"/>
                </a:solidFill>
                <a:latin typeface="Arial"/>
                <a:ea typeface="DejaVu Sans"/>
              </a:rPr>
              <a:t>previous layers’ </a:t>
            </a:r>
            <a:r>
              <a:rPr b="0" lang="en-US" sz="1400" spc="-1" strike="noStrike">
                <a:solidFill>
                  <a:srgbClr val="000000"/>
                </a:solidFill>
                <a:latin typeface="Arial"/>
                <a:ea typeface="DejaVu Sans"/>
              </a:rPr>
              <a:t>weights.</a:t>
            </a:r>
            <a:endParaRPr b="0" lang="en-US" sz="1400" spc="-1" strike="noStrike">
              <a:solidFill>
                <a:srgbClr val="000000"/>
              </a:solidFill>
              <a:latin typeface="Arial"/>
            </a:endParaRPr>
          </a:p>
          <a:p>
            <a:pPr lvl="1" marL="432000" indent="-21600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Helps gradients </a:t>
            </a:r>
            <a:r>
              <a:rPr b="0" lang="en-US" sz="1400" spc="-1" strike="noStrike">
                <a:solidFill>
                  <a:srgbClr val="000000"/>
                </a:solidFill>
                <a:latin typeface="Arial"/>
                <a:ea typeface="DejaVu Sans"/>
              </a:rPr>
              <a:t>propagate more </a:t>
            </a:r>
            <a:r>
              <a:rPr b="0" lang="en-US" sz="1400" spc="-1" strike="noStrike">
                <a:solidFill>
                  <a:srgbClr val="000000"/>
                </a:solidFill>
                <a:latin typeface="Arial"/>
                <a:ea typeface="DejaVu Sans"/>
              </a:rPr>
              <a:t>effectively.</a:t>
            </a:r>
            <a:endParaRPr b="0" lang="en-US" sz="1400" spc="-1" strike="noStrike">
              <a:solidFill>
                <a:srgbClr val="000000"/>
              </a:solidFill>
              <a:latin typeface="Arial"/>
            </a:endParaRPr>
          </a:p>
          <a:p>
            <a:pPr marL="192240" indent="-19224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1" lang="en-US" sz="1000" spc="-1" strike="noStrike">
                <a:solidFill>
                  <a:srgbClr val="000000"/>
                </a:solidFill>
                <a:latin typeface="Arial"/>
                <a:ea typeface="DejaVu Sans"/>
              </a:rPr>
              <a:t> </a:t>
            </a:r>
            <a:endParaRPr b="0" lang="en-US" sz="1000" spc="-1" strike="noStrike">
              <a:solidFill>
                <a:srgbClr val="000000"/>
              </a:solidFill>
              <a:latin typeface="Arial"/>
            </a:endParaRPr>
          </a:p>
          <a:p>
            <a:pPr marL="192240" indent="-19224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000" spc="-1" strike="noStrike">
              <a:solidFill>
                <a:srgbClr val="000000"/>
              </a:solidFill>
              <a:latin typeface="Arial"/>
            </a:endParaRPr>
          </a:p>
        </p:txBody>
      </p:sp>
      <p:pic>
        <p:nvPicPr>
          <p:cNvPr id="383" name="" descr=""/>
          <p:cNvPicPr/>
          <p:nvPr/>
        </p:nvPicPr>
        <p:blipFill>
          <a:blip r:embed="rId1"/>
          <a:stretch/>
        </p:blipFill>
        <p:spPr>
          <a:xfrm>
            <a:off x="5715000" y="4829760"/>
            <a:ext cx="3809880" cy="1571040"/>
          </a:xfrm>
          <a:prstGeom prst="rect">
            <a:avLst/>
          </a:prstGeom>
          <a:ln w="0">
            <a:noFill/>
          </a:ln>
        </p:spPr>
      </p:pic>
      <p:pic>
        <p:nvPicPr>
          <p:cNvPr id="384" name="" descr=""/>
          <p:cNvPicPr/>
          <p:nvPr/>
        </p:nvPicPr>
        <p:blipFill>
          <a:blip r:embed="rId2"/>
          <a:stretch/>
        </p:blipFill>
        <p:spPr>
          <a:xfrm>
            <a:off x="457200" y="4802400"/>
            <a:ext cx="5126400" cy="216324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33"/>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AlexNet</a:t>
            </a:r>
            <a:endParaRPr b="0" lang="en-US" sz="3200" spc="-1" strike="noStrike">
              <a:solidFill>
                <a:srgbClr val="000000"/>
              </a:solidFill>
              <a:latin typeface="Arial"/>
            </a:endParaRPr>
          </a:p>
        </p:txBody>
      </p:sp>
      <p:sp>
        <p:nvSpPr>
          <p:cNvPr id="386" name="CustomShape 34"/>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87" name="CustomShape 35"/>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88" name="CustomShape 36"/>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pic>
        <p:nvPicPr>
          <p:cNvPr id="389" name="" descr=""/>
          <p:cNvPicPr/>
          <p:nvPr/>
        </p:nvPicPr>
        <p:blipFill>
          <a:blip r:embed="rId1"/>
          <a:stretch/>
        </p:blipFill>
        <p:spPr>
          <a:xfrm>
            <a:off x="4800600" y="155880"/>
            <a:ext cx="5029200" cy="1814040"/>
          </a:xfrm>
          <a:prstGeom prst="rect">
            <a:avLst/>
          </a:prstGeom>
          <a:ln w="0">
            <a:noFill/>
          </a:ln>
        </p:spPr>
      </p:pic>
      <p:sp>
        <p:nvSpPr>
          <p:cNvPr id="390" name="Text Box 7"/>
          <p:cNvSpPr/>
          <p:nvPr/>
        </p:nvSpPr>
        <p:spPr>
          <a:xfrm>
            <a:off x="360000" y="1636560"/>
            <a:ext cx="9469800" cy="24782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5 Conv layers + 3 Fully Connected layers, ReLU activations, Dropout.</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IMAGENET Challenge 2012 – Error 16.4% </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Introduced ReLU, GPU training, data augmentation, and dropout.</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~61M.</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Sparked modern deep learning revolution in computer vision.</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391" name="" descr=""/>
          <p:cNvPicPr/>
          <p:nvPr/>
        </p:nvPicPr>
        <p:blipFill>
          <a:blip r:embed="rId2"/>
          <a:stretch/>
        </p:blipFill>
        <p:spPr>
          <a:xfrm>
            <a:off x="4150800" y="4908600"/>
            <a:ext cx="5095440" cy="18378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38"/>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VGG16</a:t>
            </a:r>
            <a:endParaRPr b="0" lang="en-US" sz="3200" spc="-1" strike="noStrike">
              <a:solidFill>
                <a:srgbClr val="000000"/>
              </a:solidFill>
              <a:latin typeface="Arial"/>
            </a:endParaRPr>
          </a:p>
        </p:txBody>
      </p:sp>
      <p:sp>
        <p:nvSpPr>
          <p:cNvPr id="393" name="CustomShape 39"/>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94" name="CustomShape 40"/>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95" name="CustomShape 41"/>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96" name="Text Box 8"/>
          <p:cNvSpPr/>
          <p:nvPr/>
        </p:nvSpPr>
        <p:spPr>
          <a:xfrm>
            <a:off x="360000" y="1636560"/>
            <a:ext cx="9469800" cy="38498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13 Conv layers + 3 Fully Connected layers, small 3×3 filters.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IMAGENET Challenge 2012 – Error 6.7%</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Key Features: Deep network using uniform architecture with small filters.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~138M.</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Showed depth improves performance; standard baseline for many tasks.</a:t>
            </a:r>
            <a:endParaRPr b="0" lang="en-US" sz="1800" spc="-1" strike="noStrike">
              <a:solidFill>
                <a:srgbClr val="000000"/>
              </a:solidFill>
              <a:latin typeface="Arial"/>
            </a:endParaRPr>
          </a:p>
        </p:txBody>
      </p:sp>
      <p:pic>
        <p:nvPicPr>
          <p:cNvPr id="397" name="" descr=""/>
          <p:cNvPicPr/>
          <p:nvPr/>
        </p:nvPicPr>
        <p:blipFill>
          <a:blip r:embed="rId1"/>
          <a:stretch/>
        </p:blipFill>
        <p:spPr>
          <a:xfrm>
            <a:off x="5257800" y="228600"/>
            <a:ext cx="4400280" cy="2047680"/>
          </a:xfrm>
          <a:prstGeom prst="rect">
            <a:avLst/>
          </a:prstGeom>
          <a:ln w="0">
            <a:noFill/>
          </a:ln>
        </p:spPr>
      </p:pic>
      <p:pic>
        <p:nvPicPr>
          <p:cNvPr id="398" name="" descr=""/>
          <p:cNvPicPr/>
          <p:nvPr/>
        </p:nvPicPr>
        <p:blipFill>
          <a:blip r:embed="rId2"/>
          <a:stretch/>
        </p:blipFill>
        <p:spPr>
          <a:xfrm>
            <a:off x="5715000" y="4763520"/>
            <a:ext cx="3719160" cy="2058480"/>
          </a:xfrm>
          <a:prstGeom prst="rect">
            <a:avLst/>
          </a:prstGeom>
          <a:ln w="0">
            <a:noFill/>
          </a:ln>
        </p:spPr>
      </p:pic>
      <p:pic>
        <p:nvPicPr>
          <p:cNvPr id="399" name="" descr=""/>
          <p:cNvPicPr/>
          <p:nvPr/>
        </p:nvPicPr>
        <p:blipFill>
          <a:blip r:embed="rId3"/>
          <a:stretch/>
        </p:blipFill>
        <p:spPr>
          <a:xfrm>
            <a:off x="685800" y="5257800"/>
            <a:ext cx="4800600" cy="125424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43"/>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ResNet</a:t>
            </a:r>
            <a:endParaRPr b="0" lang="en-US" sz="3200" spc="-1" strike="noStrike">
              <a:solidFill>
                <a:srgbClr val="000000"/>
              </a:solidFill>
              <a:latin typeface="Arial"/>
            </a:endParaRPr>
          </a:p>
        </p:txBody>
      </p:sp>
      <p:sp>
        <p:nvSpPr>
          <p:cNvPr id="401" name="CustomShape 44"/>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402" name="CustomShape 45"/>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03" name="CustomShape 46"/>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404" name="Text Box 9"/>
          <p:cNvSpPr/>
          <p:nvPr/>
        </p:nvSpPr>
        <p:spPr>
          <a:xfrm>
            <a:off x="360000" y="1636560"/>
            <a:ext cx="9012600" cy="2377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50~152 layers with residual (skip) connections.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IMAGENET Challenge 2012 – Error 3.6%</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Residual blocks enable training very deep networks (*).</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~25M to ~60M.</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Mitigates vanishing gradient problem; enabled ultra-deep networks.</a:t>
            </a:r>
            <a:endParaRPr b="0" lang="en-US" sz="1800" spc="-1" strike="noStrike">
              <a:solidFill>
                <a:srgbClr val="000000"/>
              </a:solidFill>
              <a:latin typeface="Arial"/>
            </a:endParaRPr>
          </a:p>
        </p:txBody>
      </p:sp>
      <p:pic>
        <p:nvPicPr>
          <p:cNvPr id="405" name="" descr=""/>
          <p:cNvPicPr/>
          <p:nvPr/>
        </p:nvPicPr>
        <p:blipFill>
          <a:blip r:embed="rId1"/>
          <a:stretch/>
        </p:blipFill>
        <p:spPr>
          <a:xfrm>
            <a:off x="5429520" y="360720"/>
            <a:ext cx="4171680" cy="1275840"/>
          </a:xfrm>
          <a:prstGeom prst="rect">
            <a:avLst/>
          </a:prstGeom>
          <a:ln w="0">
            <a:noFill/>
          </a:ln>
        </p:spPr>
      </p:pic>
      <p:pic>
        <p:nvPicPr>
          <p:cNvPr id="406" name="" descr=""/>
          <p:cNvPicPr/>
          <p:nvPr/>
        </p:nvPicPr>
        <p:blipFill>
          <a:blip r:embed="rId2"/>
          <a:stretch/>
        </p:blipFill>
        <p:spPr>
          <a:xfrm>
            <a:off x="228600" y="4343400"/>
            <a:ext cx="3719160" cy="1526760"/>
          </a:xfrm>
          <a:prstGeom prst="rect">
            <a:avLst/>
          </a:prstGeom>
          <a:ln w="0">
            <a:noFill/>
          </a:ln>
        </p:spPr>
      </p:pic>
      <p:pic>
        <p:nvPicPr>
          <p:cNvPr id="407" name="" descr=""/>
          <p:cNvPicPr/>
          <p:nvPr/>
        </p:nvPicPr>
        <p:blipFill>
          <a:blip r:embed="rId3"/>
          <a:stretch/>
        </p:blipFill>
        <p:spPr>
          <a:xfrm>
            <a:off x="4443480" y="4800600"/>
            <a:ext cx="5090760" cy="1639440"/>
          </a:xfrm>
          <a:prstGeom prst="rect">
            <a:avLst/>
          </a:prstGeom>
          <a:ln w="0">
            <a:noFill/>
          </a:ln>
        </p:spPr>
      </p:pic>
      <p:sp>
        <p:nvSpPr>
          <p:cNvPr id="408" name=""/>
          <p:cNvSpPr txBox="1"/>
          <p:nvPr/>
        </p:nvSpPr>
        <p:spPr>
          <a:xfrm>
            <a:off x="228600" y="6368040"/>
            <a:ext cx="9829800" cy="459000"/>
          </a:xfrm>
          <a:prstGeom prst="rect">
            <a:avLst/>
          </a:prstGeom>
          <a:noFill/>
          <a:ln w="0">
            <a:noFill/>
          </a:ln>
        </p:spPr>
        <p:txBody>
          <a:bodyPr lIns="90000" rIns="90000" tIns="45000" bIns="45000" anchor="t">
            <a:noAutofit/>
          </a:bodyPr>
          <a:p>
            <a:r>
              <a:rPr b="1" lang="en-US" sz="1300" spc="-1" strike="noStrike">
                <a:solidFill>
                  <a:srgbClr val="000000"/>
                </a:solidFill>
                <a:latin typeface="Arial"/>
              </a:rPr>
              <a:t>(*) At this point the focus shifts from parameter-heavy networks to efficient architectures with better feature representation.</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Deep Learning Pipeline</a:t>
            </a:r>
            <a:endParaRPr b="0" lang="en-US" sz="3200" spc="-1" strike="noStrike">
              <a:solidFill>
                <a:srgbClr val="000000"/>
              </a:solidFill>
              <a:latin typeface="Arial"/>
            </a:endParaRPr>
          </a:p>
        </p:txBody>
      </p:sp>
      <p:sp>
        <p:nvSpPr>
          <p:cNvPr id="211" name="CustomShape 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12" name="CustomShape 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213" name="Imagem 2" descr=""/>
          <p:cNvPicPr/>
          <p:nvPr/>
        </p:nvPicPr>
        <p:blipFill>
          <a:blip r:embed="rId1"/>
          <a:stretch/>
        </p:blipFill>
        <p:spPr>
          <a:xfrm>
            <a:off x="1187280" y="3263040"/>
            <a:ext cx="7699680" cy="143496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48"/>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Inception</a:t>
            </a:r>
            <a:endParaRPr b="0" lang="en-US" sz="3200" spc="-1" strike="noStrike">
              <a:solidFill>
                <a:srgbClr val="000000"/>
              </a:solidFill>
              <a:latin typeface="Arial"/>
            </a:endParaRPr>
          </a:p>
        </p:txBody>
      </p:sp>
      <p:sp>
        <p:nvSpPr>
          <p:cNvPr id="410" name="CustomShape 49"/>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411" name="CustomShape 50"/>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412" name="" descr=""/>
          <p:cNvPicPr/>
          <p:nvPr/>
        </p:nvPicPr>
        <p:blipFill>
          <a:blip r:embed="rId1"/>
          <a:stretch/>
        </p:blipFill>
        <p:spPr>
          <a:xfrm>
            <a:off x="6629400" y="1143000"/>
            <a:ext cx="3250080" cy="1828800"/>
          </a:xfrm>
          <a:prstGeom prst="rect">
            <a:avLst/>
          </a:prstGeom>
          <a:ln w="0">
            <a:noFill/>
          </a:ln>
        </p:spPr>
      </p:pic>
      <p:sp>
        <p:nvSpPr>
          <p:cNvPr id="413" name="Text Box 10"/>
          <p:cNvSpPr/>
          <p:nvPr/>
        </p:nvSpPr>
        <p:spPr>
          <a:xfrm>
            <a:off x="360000" y="1888560"/>
            <a:ext cx="9241200" cy="2377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Inception modules with multi-scale convolutions.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ImageNet classification </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1" lang="en-US" sz="1800" spc="-1" strike="noStrike">
                <a:solidFill>
                  <a:srgbClr val="000000"/>
                </a:solidFill>
                <a:latin typeface="Arial"/>
                <a:ea typeface="DejaVu Sans"/>
              </a:rPr>
              <a:t>Efficient computation </a:t>
            </a:r>
            <a:r>
              <a:rPr b="0" lang="en-US" sz="1800" spc="-1" strike="noStrike">
                <a:solidFill>
                  <a:srgbClr val="000000"/>
                </a:solidFill>
                <a:latin typeface="Arial"/>
                <a:ea typeface="DejaVu Sans"/>
              </a:rPr>
              <a:t>via factorized convolutions and dimension reduction.</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~23.9M.</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Combines depth and width efficiently; high accuracy with moderate compute</a:t>
            </a:r>
            <a:endParaRPr b="0" lang="en-US" sz="1800" spc="-1" strike="noStrike">
              <a:solidFill>
                <a:srgbClr val="000000"/>
              </a:solidFill>
              <a:latin typeface="Arial"/>
            </a:endParaRPr>
          </a:p>
        </p:txBody>
      </p:sp>
      <p:pic>
        <p:nvPicPr>
          <p:cNvPr id="414" name="" descr=""/>
          <p:cNvPicPr/>
          <p:nvPr/>
        </p:nvPicPr>
        <p:blipFill>
          <a:blip r:embed="rId2"/>
          <a:stretch/>
        </p:blipFill>
        <p:spPr>
          <a:xfrm>
            <a:off x="2559240" y="238320"/>
            <a:ext cx="3904920" cy="1584000"/>
          </a:xfrm>
          <a:prstGeom prst="rect">
            <a:avLst/>
          </a:prstGeom>
          <a:ln w="0">
            <a:noFill/>
          </a:ln>
        </p:spPr>
      </p:pic>
      <p:pic>
        <p:nvPicPr>
          <p:cNvPr id="415" name="" descr=""/>
          <p:cNvPicPr/>
          <p:nvPr/>
        </p:nvPicPr>
        <p:blipFill>
          <a:blip r:embed="rId3"/>
          <a:stretch/>
        </p:blipFill>
        <p:spPr>
          <a:xfrm>
            <a:off x="396720" y="4800600"/>
            <a:ext cx="9435240" cy="208548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CustomShape 53"/>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DenseNet</a:t>
            </a:r>
            <a:endParaRPr b="0" lang="en-US" sz="3200" spc="-1" strike="noStrike">
              <a:solidFill>
                <a:srgbClr val="000000"/>
              </a:solidFill>
              <a:latin typeface="Arial"/>
            </a:endParaRPr>
          </a:p>
        </p:txBody>
      </p:sp>
      <p:sp>
        <p:nvSpPr>
          <p:cNvPr id="417" name="CustomShape 54"/>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418" name="CustomShape 55"/>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19" name="CustomShape 56"/>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420" name="Text Box 11"/>
          <p:cNvSpPr/>
          <p:nvPr/>
        </p:nvSpPr>
        <p:spPr>
          <a:xfrm>
            <a:off x="360000" y="2068560"/>
            <a:ext cx="9241200" cy="2377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121 ~201 layers with dense connections (feature reuse). 1X1 Convs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ImageNet classification.</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Each layer receives inputs from </a:t>
            </a:r>
            <a:r>
              <a:rPr b="1" lang="en-US" sz="1800" spc="-1" strike="noStrike">
                <a:solidFill>
                  <a:srgbClr val="000000"/>
                </a:solidFill>
                <a:latin typeface="Arial"/>
                <a:ea typeface="DejaVu Sans"/>
              </a:rPr>
              <a:t>all previous layers.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~8M ~20M.</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Significance: Reduces parameters while maintaining high performance; encourages feature reuse.</a:t>
            </a:r>
            <a:endParaRPr b="0" lang="en-US" sz="1800" spc="-1" strike="noStrike">
              <a:solidFill>
                <a:srgbClr val="000000"/>
              </a:solidFill>
              <a:latin typeface="Arial"/>
            </a:endParaRPr>
          </a:p>
        </p:txBody>
      </p:sp>
      <p:pic>
        <p:nvPicPr>
          <p:cNvPr id="421" name="" descr=""/>
          <p:cNvPicPr/>
          <p:nvPr/>
        </p:nvPicPr>
        <p:blipFill>
          <a:blip r:embed="rId1"/>
          <a:stretch/>
        </p:blipFill>
        <p:spPr>
          <a:xfrm>
            <a:off x="6719760" y="2411640"/>
            <a:ext cx="2652840" cy="1931760"/>
          </a:xfrm>
          <a:prstGeom prst="rect">
            <a:avLst/>
          </a:prstGeom>
          <a:ln w="0">
            <a:noFill/>
          </a:ln>
        </p:spPr>
      </p:pic>
      <p:pic>
        <p:nvPicPr>
          <p:cNvPr id="422" name="" descr=""/>
          <p:cNvPicPr/>
          <p:nvPr/>
        </p:nvPicPr>
        <p:blipFill>
          <a:blip r:embed="rId2"/>
          <a:stretch/>
        </p:blipFill>
        <p:spPr>
          <a:xfrm>
            <a:off x="3915000" y="248040"/>
            <a:ext cx="5686200" cy="1809360"/>
          </a:xfrm>
          <a:prstGeom prst="rect">
            <a:avLst/>
          </a:prstGeom>
          <a:ln w="0">
            <a:noFill/>
          </a:ln>
        </p:spPr>
      </p:pic>
      <p:pic>
        <p:nvPicPr>
          <p:cNvPr id="423" name="" descr=""/>
          <p:cNvPicPr/>
          <p:nvPr/>
        </p:nvPicPr>
        <p:blipFill>
          <a:blip r:embed="rId3"/>
          <a:stretch/>
        </p:blipFill>
        <p:spPr>
          <a:xfrm>
            <a:off x="2971800" y="4666680"/>
            <a:ext cx="4572000" cy="2100240"/>
          </a:xfrm>
          <a:prstGeom prst="rect">
            <a:avLst/>
          </a:prstGeom>
          <a:ln w="0">
            <a:noFill/>
          </a:ln>
        </p:spPr>
      </p:pic>
      <p:sp>
        <p:nvSpPr>
          <p:cNvPr id="424" name=""/>
          <p:cNvSpPr/>
          <p:nvPr/>
        </p:nvSpPr>
        <p:spPr>
          <a:xfrm>
            <a:off x="5029200" y="5571000"/>
            <a:ext cx="457200" cy="228600"/>
          </a:xfrm>
          <a:prstGeom prst="righ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425" name=""/>
          <p:cNvSpPr/>
          <p:nvPr/>
        </p:nvSpPr>
        <p:spPr>
          <a:xfrm>
            <a:off x="5029200" y="5029200"/>
            <a:ext cx="457200" cy="228600"/>
          </a:xfrm>
          <a:prstGeom prst="righ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426" name=""/>
          <p:cNvSpPr/>
          <p:nvPr/>
        </p:nvSpPr>
        <p:spPr>
          <a:xfrm>
            <a:off x="5029200" y="6015600"/>
            <a:ext cx="457200" cy="228600"/>
          </a:xfrm>
          <a:prstGeom prst="righ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63"/>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MobileNet</a:t>
            </a:r>
            <a:endParaRPr b="0" lang="en-US" sz="3200" spc="-1" strike="noStrike">
              <a:solidFill>
                <a:srgbClr val="000000"/>
              </a:solidFill>
              <a:latin typeface="Arial"/>
            </a:endParaRPr>
          </a:p>
        </p:txBody>
      </p:sp>
      <p:sp>
        <p:nvSpPr>
          <p:cNvPr id="428" name="CustomShape 64"/>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429" name="CustomShape 65"/>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30" name="CustomShape 66"/>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431" name="Text Box 13"/>
          <p:cNvSpPr/>
          <p:nvPr/>
        </p:nvSpPr>
        <p:spPr>
          <a:xfrm>
            <a:off x="360000" y="1636560"/>
            <a:ext cx="7080120" cy="2377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53 depthwise separable convolutions.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Mobile/embedded vision applications.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1" lang="en-US" sz="1800" spc="-1" strike="noStrike">
                <a:solidFill>
                  <a:srgbClr val="000000"/>
                </a:solidFill>
                <a:latin typeface="Arial"/>
                <a:ea typeface="DejaVu Sans"/>
              </a:rPr>
              <a:t>Inverted residual blocks, linear bottlenecks.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~3.4M.</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Optimized for low-latency and low-memory devices.</a:t>
            </a:r>
            <a:endParaRPr b="0" lang="en-US" sz="1800" spc="-1" strike="noStrike">
              <a:solidFill>
                <a:srgbClr val="000000"/>
              </a:solidFill>
              <a:latin typeface="Arial"/>
            </a:endParaRPr>
          </a:p>
        </p:txBody>
      </p:sp>
      <p:pic>
        <p:nvPicPr>
          <p:cNvPr id="432" name="" descr=""/>
          <p:cNvPicPr/>
          <p:nvPr/>
        </p:nvPicPr>
        <p:blipFill>
          <a:blip r:embed="rId1"/>
          <a:stretch/>
        </p:blipFill>
        <p:spPr>
          <a:xfrm>
            <a:off x="3783240" y="498240"/>
            <a:ext cx="5817960" cy="1138320"/>
          </a:xfrm>
          <a:prstGeom prst="rect">
            <a:avLst/>
          </a:prstGeom>
          <a:ln w="0">
            <a:noFill/>
          </a:ln>
        </p:spPr>
      </p:pic>
      <p:pic>
        <p:nvPicPr>
          <p:cNvPr id="433" name="" descr=""/>
          <p:cNvPicPr/>
          <p:nvPr/>
        </p:nvPicPr>
        <p:blipFill>
          <a:blip r:embed="rId2"/>
          <a:srcRect l="5148" t="2278" r="4698" b="37433"/>
          <a:stretch/>
        </p:blipFill>
        <p:spPr>
          <a:xfrm>
            <a:off x="6400800" y="4187880"/>
            <a:ext cx="2971800" cy="2314080"/>
          </a:xfrm>
          <a:prstGeom prst="rect">
            <a:avLst/>
          </a:prstGeom>
          <a:ln w="0">
            <a:noFill/>
          </a:ln>
        </p:spPr>
      </p:pic>
      <p:pic>
        <p:nvPicPr>
          <p:cNvPr id="434" name="" descr=""/>
          <p:cNvPicPr/>
          <p:nvPr/>
        </p:nvPicPr>
        <p:blipFill>
          <a:blip r:embed="rId3"/>
          <a:stretch/>
        </p:blipFill>
        <p:spPr>
          <a:xfrm>
            <a:off x="6629400" y="2286000"/>
            <a:ext cx="3203280" cy="1335600"/>
          </a:xfrm>
          <a:prstGeom prst="rect">
            <a:avLst/>
          </a:prstGeom>
          <a:ln w="0">
            <a:noFill/>
          </a:ln>
        </p:spPr>
      </p:pic>
      <p:pic>
        <p:nvPicPr>
          <p:cNvPr id="435" name="" descr=""/>
          <p:cNvPicPr/>
          <p:nvPr/>
        </p:nvPicPr>
        <p:blipFill>
          <a:blip r:embed="rId4"/>
          <a:stretch/>
        </p:blipFill>
        <p:spPr>
          <a:xfrm>
            <a:off x="1600200" y="5029200"/>
            <a:ext cx="4095000" cy="114300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68"/>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EfficientNet</a:t>
            </a:r>
            <a:endParaRPr b="0" lang="en-US" sz="3200" spc="-1" strike="noStrike">
              <a:solidFill>
                <a:srgbClr val="000000"/>
              </a:solidFill>
              <a:latin typeface="Arial"/>
            </a:endParaRPr>
          </a:p>
        </p:txBody>
      </p:sp>
      <p:sp>
        <p:nvSpPr>
          <p:cNvPr id="437" name="CustomShape 69"/>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438" name="CustomShape 70"/>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39" name="CustomShape 71"/>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440" name="Text Box 14"/>
          <p:cNvSpPr/>
          <p:nvPr/>
        </p:nvSpPr>
        <p:spPr>
          <a:xfrm>
            <a:off x="360000" y="1636560"/>
            <a:ext cx="7080120" cy="2377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16 ~81(*) MBConv blocks (depthwise + pointwise convs).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Dataset/Application: ImageNet classification.</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Compound </a:t>
            </a:r>
            <a:r>
              <a:rPr b="1" lang="en-US" sz="1800" spc="-1" strike="noStrike">
                <a:solidFill>
                  <a:srgbClr val="000000"/>
                </a:solidFill>
                <a:latin typeface="Arial"/>
                <a:ea typeface="DejaVu Sans"/>
              </a:rPr>
              <a:t>scaling of depth, width, and resolution.</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~5.3M ~ 66M .</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State-of-the-art efficiency; high accuracy with minimal compute.</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441" name="" descr=""/>
          <p:cNvPicPr/>
          <p:nvPr/>
        </p:nvPicPr>
        <p:blipFill>
          <a:blip r:embed="rId1"/>
          <a:stretch/>
        </p:blipFill>
        <p:spPr>
          <a:xfrm>
            <a:off x="4169160" y="267480"/>
            <a:ext cx="4517640" cy="875520"/>
          </a:xfrm>
          <a:prstGeom prst="rect">
            <a:avLst/>
          </a:prstGeom>
          <a:ln w="0">
            <a:noFill/>
          </a:ln>
        </p:spPr>
      </p:pic>
      <p:pic>
        <p:nvPicPr>
          <p:cNvPr id="442" name="" descr=""/>
          <p:cNvPicPr/>
          <p:nvPr/>
        </p:nvPicPr>
        <p:blipFill>
          <a:blip r:embed="rId2"/>
          <a:stretch/>
        </p:blipFill>
        <p:spPr>
          <a:xfrm>
            <a:off x="7086600" y="1069200"/>
            <a:ext cx="2663280" cy="758520"/>
          </a:xfrm>
          <a:prstGeom prst="rect">
            <a:avLst/>
          </a:prstGeom>
          <a:ln w="0">
            <a:noFill/>
          </a:ln>
        </p:spPr>
      </p:pic>
      <p:pic>
        <p:nvPicPr>
          <p:cNvPr id="443" name="" descr=""/>
          <p:cNvPicPr/>
          <p:nvPr/>
        </p:nvPicPr>
        <p:blipFill>
          <a:blip r:embed="rId3"/>
          <a:srcRect l="0" t="10212" r="0" b="18238"/>
          <a:stretch/>
        </p:blipFill>
        <p:spPr>
          <a:xfrm>
            <a:off x="1600200" y="4800600"/>
            <a:ext cx="5487480" cy="1828800"/>
          </a:xfrm>
          <a:prstGeom prst="rect">
            <a:avLst/>
          </a:prstGeom>
          <a:ln w="0">
            <a:noFill/>
          </a:ln>
        </p:spPr>
      </p:pic>
      <p:pic>
        <p:nvPicPr>
          <p:cNvPr id="444" name="" descr=""/>
          <p:cNvPicPr/>
          <p:nvPr/>
        </p:nvPicPr>
        <p:blipFill>
          <a:blip r:embed="rId4"/>
          <a:stretch/>
        </p:blipFill>
        <p:spPr>
          <a:xfrm>
            <a:off x="7272360" y="2743200"/>
            <a:ext cx="1643040" cy="365760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CustomShape 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Let’s Code</a:t>
            </a:r>
            <a:endParaRPr b="0" lang="en-US" sz="3200" spc="-1" strike="noStrike">
              <a:solidFill>
                <a:srgbClr val="000000"/>
              </a:solidFill>
              <a:latin typeface="Arial"/>
            </a:endParaRPr>
          </a:p>
        </p:txBody>
      </p:sp>
      <p:sp>
        <p:nvSpPr>
          <p:cNvPr id="446" name="CustomShape 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447" name="CustomShape 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48" name="TextBox 1"/>
          <p:cNvSpPr/>
          <p:nvPr/>
        </p:nvSpPr>
        <p:spPr>
          <a:xfrm>
            <a:off x="182520" y="1704240"/>
            <a:ext cx="89805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u="sng">
                <a:solidFill>
                  <a:schemeClr val="dk1"/>
                </a:solidFill>
                <a:uFillTx/>
                <a:latin typeface="Arial"/>
                <a:ea typeface="DejaVu Sans"/>
                <a:hlinkClick r:id="rId1"/>
              </a:rPr>
              <a:t>Lecture 07 - CNN Architecture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15" name="CustomShape 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16" name="CustomShape 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17" name="CustomShape 4"/>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18" name="Text Box 3"/>
          <p:cNvSpPr/>
          <p:nvPr/>
        </p:nvSpPr>
        <p:spPr>
          <a:xfrm>
            <a:off x="360000" y="1647720"/>
            <a:ext cx="8316360" cy="454752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CNN</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19" name="Imagem 2" descr=""/>
          <p:cNvPicPr/>
          <p:nvPr/>
        </p:nvPicPr>
        <p:blipFill>
          <a:blip r:embed="rId1"/>
          <a:stretch/>
        </p:blipFill>
        <p:spPr>
          <a:xfrm>
            <a:off x="912600" y="2632320"/>
            <a:ext cx="8069400" cy="287604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21" name="CustomShape 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22" name="CustomShape 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23" name="CustomShape 4"/>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24" name="Text Box 3"/>
          <p:cNvSpPr/>
          <p:nvPr/>
        </p:nvSpPr>
        <p:spPr>
          <a:xfrm>
            <a:off x="360000" y="1647720"/>
            <a:ext cx="8316360" cy="454752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Feature Extraction</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25" name="Imagem 2" descr=""/>
          <p:cNvPicPr/>
          <p:nvPr/>
        </p:nvPicPr>
        <p:blipFill>
          <a:blip r:embed="rId1"/>
          <a:stretch/>
        </p:blipFill>
        <p:spPr>
          <a:xfrm>
            <a:off x="4762440" y="1647720"/>
            <a:ext cx="3834000" cy="1365840"/>
          </a:xfrm>
          <a:prstGeom prst="rect">
            <a:avLst/>
          </a:prstGeom>
          <a:ln w="0">
            <a:noFill/>
          </a:ln>
        </p:spPr>
      </p:pic>
      <p:sp>
        <p:nvSpPr>
          <p:cNvPr id="226" name="Retângulo 7"/>
          <p:cNvSpPr/>
          <p:nvPr/>
        </p:nvSpPr>
        <p:spPr>
          <a:xfrm>
            <a:off x="4762440" y="1647720"/>
            <a:ext cx="2753640" cy="1365840"/>
          </a:xfrm>
          <a:prstGeom prst="rect">
            <a:avLst/>
          </a:prstGeom>
          <a:solidFill>
            <a:schemeClr val="accent1">
              <a:alpha val="50000"/>
            </a:scheme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227" name="Picture 219" descr=""/>
          <p:cNvPicPr/>
          <p:nvPr/>
        </p:nvPicPr>
        <p:blipFill>
          <a:blip r:embed="rId2"/>
          <a:stretch/>
        </p:blipFill>
        <p:spPr>
          <a:xfrm>
            <a:off x="1143000" y="3200400"/>
            <a:ext cx="5542200" cy="258912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5"/>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29" name="CustomShape 6"/>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30" name="CustomShape 7"/>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31" name="CustomShape 8"/>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32" name="Text Box 1"/>
          <p:cNvSpPr/>
          <p:nvPr/>
        </p:nvSpPr>
        <p:spPr>
          <a:xfrm>
            <a:off x="360000" y="1647720"/>
            <a:ext cx="8316360" cy="454752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Convolutional Layer (Learnable Filters)</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Padding</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Stride</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Kernel Size</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Number of Filters</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33" name="Imagem 1" descr=""/>
          <p:cNvPicPr/>
          <p:nvPr/>
        </p:nvPicPr>
        <p:blipFill>
          <a:blip r:embed="rId1"/>
          <a:stretch/>
        </p:blipFill>
        <p:spPr>
          <a:xfrm>
            <a:off x="4762440" y="1647720"/>
            <a:ext cx="3834000" cy="1365840"/>
          </a:xfrm>
          <a:prstGeom prst="rect">
            <a:avLst/>
          </a:prstGeom>
          <a:ln w="0">
            <a:noFill/>
          </a:ln>
        </p:spPr>
      </p:pic>
      <p:sp>
        <p:nvSpPr>
          <p:cNvPr id="234" name="Retângulo 1"/>
          <p:cNvSpPr/>
          <p:nvPr/>
        </p:nvSpPr>
        <p:spPr>
          <a:xfrm>
            <a:off x="4762440" y="1647720"/>
            <a:ext cx="2753640" cy="1365840"/>
          </a:xfrm>
          <a:prstGeom prst="rect">
            <a:avLst/>
          </a:prstGeom>
          <a:solidFill>
            <a:schemeClr val="accent1">
              <a:alpha val="50000"/>
            </a:scheme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235" name="Picture 227" descr=""/>
          <p:cNvPicPr/>
          <p:nvPr/>
        </p:nvPicPr>
        <p:blipFill>
          <a:blip r:embed="rId2"/>
          <a:stretch/>
        </p:blipFill>
        <p:spPr>
          <a:xfrm>
            <a:off x="5257800" y="4529520"/>
            <a:ext cx="4469400" cy="1972440"/>
          </a:xfrm>
          <a:prstGeom prst="rect">
            <a:avLst/>
          </a:prstGeom>
          <a:ln w="0">
            <a:noFill/>
          </a:ln>
        </p:spPr>
      </p:pic>
      <p:pic>
        <p:nvPicPr>
          <p:cNvPr id="236" name="Picture 228" descr=""/>
          <p:cNvPicPr/>
          <p:nvPr/>
        </p:nvPicPr>
        <p:blipFill>
          <a:blip r:embed="rId3"/>
          <a:stretch/>
        </p:blipFill>
        <p:spPr>
          <a:xfrm>
            <a:off x="457200" y="3228480"/>
            <a:ext cx="4343040" cy="20289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0"/>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38" name="CustomShape 11"/>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39" name="CustomShape 12"/>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40" name="CustomShape 13"/>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41" name="Text Box 4"/>
          <p:cNvSpPr/>
          <p:nvPr/>
        </p:nvSpPr>
        <p:spPr>
          <a:xfrm>
            <a:off x="360000" y="1647720"/>
            <a:ext cx="8316360" cy="454752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Pooling Layer </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Reduce Spatial Dimensions</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Translation-Invariant</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Common Filter</a:t>
            </a:r>
            <a:endParaRPr b="0" lang="en-US" sz="1800" spc="-1" strike="noStrike">
              <a:solidFill>
                <a:srgbClr val="000000"/>
              </a:solidFill>
              <a:latin typeface="Arial"/>
            </a:endParaRPr>
          </a:p>
          <a:p>
            <a:pPr lvl="2" marL="648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Max: Preserve the “strongest” features </a:t>
            </a:r>
            <a:endParaRPr b="0" lang="en-US" sz="1800" spc="-1" strike="noStrike">
              <a:solidFill>
                <a:srgbClr val="000000"/>
              </a:solidFill>
              <a:latin typeface="Arial"/>
            </a:endParaRPr>
          </a:p>
          <a:p>
            <a:pPr lvl="2" marL="648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Average: Smooth features, preserves general representations</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42" name="Imagem 5" descr=""/>
          <p:cNvPicPr/>
          <p:nvPr/>
        </p:nvPicPr>
        <p:blipFill>
          <a:blip r:embed="rId1"/>
          <a:stretch/>
        </p:blipFill>
        <p:spPr>
          <a:xfrm>
            <a:off x="5790240" y="1355400"/>
            <a:ext cx="3834000" cy="1365840"/>
          </a:xfrm>
          <a:prstGeom prst="rect">
            <a:avLst/>
          </a:prstGeom>
          <a:ln w="0">
            <a:noFill/>
          </a:ln>
        </p:spPr>
      </p:pic>
      <p:sp>
        <p:nvSpPr>
          <p:cNvPr id="243" name="Retângulo 3"/>
          <p:cNvSpPr/>
          <p:nvPr/>
        </p:nvSpPr>
        <p:spPr>
          <a:xfrm>
            <a:off x="5790240" y="1355400"/>
            <a:ext cx="2753640" cy="1365840"/>
          </a:xfrm>
          <a:prstGeom prst="rect">
            <a:avLst/>
          </a:prstGeom>
          <a:solidFill>
            <a:schemeClr val="accent1">
              <a:alpha val="50000"/>
            </a:scheme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244" name="Picture 236" descr=""/>
          <p:cNvPicPr/>
          <p:nvPr/>
        </p:nvPicPr>
        <p:blipFill>
          <a:blip r:embed="rId2"/>
          <a:stretch/>
        </p:blipFill>
        <p:spPr>
          <a:xfrm>
            <a:off x="2971800" y="3586320"/>
            <a:ext cx="4114440" cy="29156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46" name="CustomShape 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47" name="CustomShape 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48" name="CustomShape 4"/>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49" name="Text Box 3"/>
          <p:cNvSpPr/>
          <p:nvPr/>
        </p:nvSpPr>
        <p:spPr>
          <a:xfrm>
            <a:off x="360000" y="1638360"/>
            <a:ext cx="8316360" cy="454752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Classification</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lvl="1" marL="4316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Forward and Back Propagation</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50" name="Imagem 4" descr="Diagrama&#10;&#10;Descrição gerada automaticamente"/>
          <p:cNvPicPr/>
          <p:nvPr/>
        </p:nvPicPr>
        <p:blipFill>
          <a:blip r:embed="rId1"/>
          <a:stretch/>
        </p:blipFill>
        <p:spPr>
          <a:xfrm>
            <a:off x="3088440" y="3195720"/>
            <a:ext cx="4409280" cy="3306240"/>
          </a:xfrm>
          <a:prstGeom prst="rect">
            <a:avLst/>
          </a:prstGeom>
          <a:ln w="0">
            <a:noFill/>
          </a:ln>
        </p:spPr>
      </p:pic>
      <p:pic>
        <p:nvPicPr>
          <p:cNvPr id="251" name="Imagem 10" descr=""/>
          <p:cNvPicPr/>
          <p:nvPr/>
        </p:nvPicPr>
        <p:blipFill>
          <a:blip r:embed="rId2"/>
          <a:stretch/>
        </p:blipFill>
        <p:spPr>
          <a:xfrm>
            <a:off x="4494240" y="1541880"/>
            <a:ext cx="3834000" cy="1365840"/>
          </a:xfrm>
          <a:prstGeom prst="rect">
            <a:avLst/>
          </a:prstGeom>
          <a:ln w="0">
            <a:noFill/>
          </a:ln>
        </p:spPr>
      </p:pic>
      <p:sp>
        <p:nvSpPr>
          <p:cNvPr id="252" name="Retângulo 11"/>
          <p:cNvSpPr/>
          <p:nvPr/>
        </p:nvSpPr>
        <p:spPr>
          <a:xfrm flipH="1">
            <a:off x="7197480" y="1541880"/>
            <a:ext cx="1078200" cy="1365840"/>
          </a:xfrm>
          <a:prstGeom prst="rect">
            <a:avLst/>
          </a:prstGeom>
          <a:solidFill>
            <a:schemeClr val="accent1">
              <a:alpha val="50000"/>
            </a:scheme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54" name="CustomShape 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55" name="CustomShape 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56" name="CustomShape 4"/>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57" name="Text Box 3"/>
          <p:cNvSpPr/>
          <p:nvPr/>
        </p:nvSpPr>
        <p:spPr>
          <a:xfrm>
            <a:off x="360000" y="1636560"/>
            <a:ext cx="8316360" cy="454752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Forward and Back Propagation</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58" name="Picture 2" descr="Backward Propagation | Backward Propagation Working in Neural Network"/>
          <p:cNvPicPr/>
          <p:nvPr/>
        </p:nvPicPr>
        <p:blipFill>
          <a:blip r:embed="rId1"/>
          <a:stretch/>
        </p:blipFill>
        <p:spPr>
          <a:xfrm>
            <a:off x="1777320" y="2619000"/>
            <a:ext cx="6970320" cy="4264920"/>
          </a:xfrm>
          <a:prstGeom prst="rect">
            <a:avLst/>
          </a:prstGeom>
          <a:ln w="0">
            <a:noFill/>
          </a:ln>
        </p:spPr>
      </p:pic>
      <p:pic>
        <p:nvPicPr>
          <p:cNvPr id="259" name="Imagem 8" descr=""/>
          <p:cNvPicPr/>
          <p:nvPr/>
        </p:nvPicPr>
        <p:blipFill>
          <a:blip r:embed="rId2"/>
          <a:stretch/>
        </p:blipFill>
        <p:spPr>
          <a:xfrm>
            <a:off x="4494240" y="1541880"/>
            <a:ext cx="3834000" cy="1365840"/>
          </a:xfrm>
          <a:prstGeom prst="rect">
            <a:avLst/>
          </a:prstGeom>
          <a:ln w="0">
            <a:noFill/>
          </a:ln>
        </p:spPr>
      </p:pic>
      <p:sp>
        <p:nvSpPr>
          <p:cNvPr id="260" name="Retângulo 9"/>
          <p:cNvSpPr/>
          <p:nvPr/>
        </p:nvSpPr>
        <p:spPr>
          <a:xfrm flipH="1">
            <a:off x="7197480" y="1541880"/>
            <a:ext cx="1078200" cy="1365840"/>
          </a:xfrm>
          <a:prstGeom prst="rect">
            <a:avLst/>
          </a:prstGeom>
          <a:solidFill>
            <a:schemeClr val="accent1">
              <a:alpha val="50000"/>
            </a:scheme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6106</TotalTime>
  <Application>LibreOffice/24.2.7.2$Linux_X86_64 LibreOffice_project/420$Build-2</Application>
  <AppVersion>15.0000</AppVersion>
  <Words>463</Words>
  <Paragraphs>167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2021-04-28T18:38:02Z</dcterms:created>
  <dc:creator/>
  <dc:description/>
  <dc:language>en-US</dc:language>
  <cp:lastModifiedBy/>
  <dcterms:modified xsi:type="dcterms:W3CDTF">2025-09-15T21:36:41Z</dcterms:modified>
  <cp:revision>167</cp:revision>
  <dc:subject/>
  <dc:title>Alizarin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KSOProductBuildVer">
    <vt:lpwstr>1033-11.1.0.10161</vt:lpwstr>
  </property>
  <property fmtid="{D5CDD505-2E9C-101B-9397-08002B2CF9AE}" pid="5" name="LinksUpToDate">
    <vt:bool>0</vt:bool>
  </property>
  <property fmtid="{D5CDD505-2E9C-101B-9397-08002B2CF9AE}" pid="6" name="MMClips">
    <vt:i4>0</vt:i4>
  </property>
  <property fmtid="{D5CDD505-2E9C-101B-9397-08002B2CF9AE}" pid="7" name="Notes">
    <vt:i4>17</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17</vt:i4>
  </property>
</Properties>
</file>